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378"/>
    <a:srgbClr val="007D7D"/>
    <a:srgbClr val="003575"/>
    <a:srgbClr val="58BB3B"/>
    <a:srgbClr val="162E70"/>
    <a:srgbClr val="0F1177"/>
    <a:srgbClr val="202B92"/>
    <a:srgbClr val="5EB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74058" autoAdjust="0"/>
  </p:normalViewPr>
  <p:slideViewPr>
    <p:cSldViewPr showGuides="1">
      <p:cViewPr varScale="1">
        <p:scale>
          <a:sx n="54" d="100"/>
          <a:sy n="54" d="100"/>
        </p:scale>
        <p:origin x="-1632" y="-78"/>
      </p:cViewPr>
      <p:guideLst>
        <p:guide orient="horz" pos="2160"/>
        <p:guide pos="2868"/>
        <p:guide pos="336"/>
        <p:guide pos="4320"/>
      </p:guideLst>
    </p:cSldViewPr>
  </p:slideViewPr>
  <p:outlineViewPr>
    <p:cViewPr>
      <p:scale>
        <a:sx n="33" d="100"/>
        <a:sy n="33" d="100"/>
      </p:scale>
      <p:origin x="0" y="9174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B145A8-94FD-4864-8810-BD46BDC0912E}" type="doc">
      <dgm:prSet loTypeId="urn:microsoft.com/office/officeart/2005/8/layout/radial5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5481510-BF3D-490E-8950-C7A69E199FA7}">
      <dgm:prSet phldrT="[Text]" custT="1"/>
      <dgm:spPr/>
      <dgm:t>
        <a:bodyPr/>
        <a:lstStyle/>
        <a:p>
          <a:r>
            <a:rPr lang="en-US" sz="1800" dirty="0" smtClean="0"/>
            <a:t>Requirements Management Tool</a:t>
          </a:r>
          <a:endParaRPr lang="en-US" sz="1800" dirty="0"/>
        </a:p>
      </dgm:t>
    </dgm:pt>
    <dgm:pt modelId="{499E91D2-247E-460B-8659-71CE0E70106A}" type="parTrans" cxnId="{3609602F-0F2F-4508-9D56-E9DFB99C780C}">
      <dgm:prSet/>
      <dgm:spPr/>
      <dgm:t>
        <a:bodyPr/>
        <a:lstStyle/>
        <a:p>
          <a:endParaRPr lang="en-US"/>
        </a:p>
      </dgm:t>
    </dgm:pt>
    <dgm:pt modelId="{7BE2964E-3B70-437A-B8CF-B8358F148B2F}" type="sibTrans" cxnId="{3609602F-0F2F-4508-9D56-E9DFB99C780C}">
      <dgm:prSet/>
      <dgm:spPr/>
      <dgm:t>
        <a:bodyPr/>
        <a:lstStyle/>
        <a:p>
          <a:endParaRPr lang="en-US"/>
        </a:p>
      </dgm:t>
    </dgm:pt>
    <dgm:pt modelId="{51FA729C-1F4C-4ED5-BC49-12091668D32E}" type="pres">
      <dgm:prSet presAssocID="{5CB145A8-94FD-4864-8810-BD46BDC091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ADDCAF-4AC7-4ED7-9CE2-5195C1FA1BF8}" type="pres">
      <dgm:prSet presAssocID="{95481510-BF3D-490E-8950-C7A69E199FA7}" presName="centerShape" presStyleLbl="node0" presStyleIdx="0" presStyleCnt="1" custScaleX="43448" custScaleY="43512"/>
      <dgm:spPr/>
      <dgm:t>
        <a:bodyPr/>
        <a:lstStyle/>
        <a:p>
          <a:endParaRPr lang="en-US"/>
        </a:p>
      </dgm:t>
    </dgm:pt>
  </dgm:ptLst>
  <dgm:cxnLst>
    <dgm:cxn modelId="{3609602F-0F2F-4508-9D56-E9DFB99C780C}" srcId="{5CB145A8-94FD-4864-8810-BD46BDC0912E}" destId="{95481510-BF3D-490E-8950-C7A69E199FA7}" srcOrd="0" destOrd="0" parTransId="{499E91D2-247E-460B-8659-71CE0E70106A}" sibTransId="{7BE2964E-3B70-437A-B8CF-B8358F148B2F}"/>
    <dgm:cxn modelId="{1CD2C158-7DE8-4682-917F-96C0A1C4C4F1}" type="presOf" srcId="{95481510-BF3D-490E-8950-C7A69E199FA7}" destId="{57ADDCAF-4AC7-4ED7-9CE2-5195C1FA1BF8}" srcOrd="0" destOrd="0" presId="urn:microsoft.com/office/officeart/2005/8/layout/radial5"/>
    <dgm:cxn modelId="{D1E17079-F32F-4D3E-BA62-DF3F8C37422E}" type="presOf" srcId="{5CB145A8-94FD-4864-8810-BD46BDC0912E}" destId="{51FA729C-1F4C-4ED5-BC49-12091668D32E}" srcOrd="0" destOrd="0" presId="urn:microsoft.com/office/officeart/2005/8/layout/radial5"/>
    <dgm:cxn modelId="{71D10ACB-586F-4A4E-A36E-6C55DBDB0781}" type="presParOf" srcId="{51FA729C-1F4C-4ED5-BC49-12091668D32E}" destId="{57ADDCAF-4AC7-4ED7-9CE2-5195C1FA1BF8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B145A8-94FD-4864-8810-BD46BDC0912E}" type="doc">
      <dgm:prSet loTypeId="urn:microsoft.com/office/officeart/2005/8/layout/radial5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5481510-BF3D-490E-8950-C7A69E199FA7}">
      <dgm:prSet phldrT="[Text]" custT="1"/>
      <dgm:spPr/>
      <dgm:t>
        <a:bodyPr/>
        <a:lstStyle/>
        <a:p>
          <a:r>
            <a:rPr lang="en-US" sz="1800" dirty="0" smtClean="0"/>
            <a:t>Requirements Management Tool</a:t>
          </a:r>
          <a:endParaRPr lang="en-US" sz="1800" dirty="0"/>
        </a:p>
      </dgm:t>
    </dgm:pt>
    <dgm:pt modelId="{499E91D2-247E-460B-8659-71CE0E70106A}" type="parTrans" cxnId="{3609602F-0F2F-4508-9D56-E9DFB99C780C}">
      <dgm:prSet/>
      <dgm:spPr/>
      <dgm:t>
        <a:bodyPr/>
        <a:lstStyle/>
        <a:p>
          <a:endParaRPr lang="en-US"/>
        </a:p>
      </dgm:t>
    </dgm:pt>
    <dgm:pt modelId="{7BE2964E-3B70-437A-B8CF-B8358F148B2F}" type="sibTrans" cxnId="{3609602F-0F2F-4508-9D56-E9DFB99C780C}">
      <dgm:prSet/>
      <dgm:spPr/>
      <dgm:t>
        <a:bodyPr/>
        <a:lstStyle/>
        <a:p>
          <a:endParaRPr lang="en-US"/>
        </a:p>
      </dgm:t>
    </dgm:pt>
    <dgm:pt modelId="{946C1556-4283-49CA-ADD3-DF2375BC901C}">
      <dgm:prSet phldrT="[Text]" custT="1"/>
      <dgm:spPr/>
      <dgm:t>
        <a:bodyPr/>
        <a:lstStyle/>
        <a:p>
          <a:r>
            <a:rPr lang="en-US" sz="1800" dirty="0" smtClean="0"/>
            <a:t>Developers</a:t>
          </a:r>
          <a:endParaRPr lang="en-US" sz="1800" dirty="0"/>
        </a:p>
      </dgm:t>
    </dgm:pt>
    <dgm:pt modelId="{99C58FA6-1707-4A7D-B4ED-09DA9AD5435A}" type="parTrans" cxnId="{66891D77-3920-4B74-BD03-30FCE24CF6F3}">
      <dgm:prSet/>
      <dgm:spPr/>
      <dgm:t>
        <a:bodyPr/>
        <a:lstStyle/>
        <a:p>
          <a:endParaRPr lang="en-US"/>
        </a:p>
      </dgm:t>
    </dgm:pt>
    <dgm:pt modelId="{6E804ED3-76ED-42D3-9C0A-7BB91C84777D}" type="sibTrans" cxnId="{66891D77-3920-4B74-BD03-30FCE24CF6F3}">
      <dgm:prSet/>
      <dgm:spPr/>
      <dgm:t>
        <a:bodyPr/>
        <a:lstStyle/>
        <a:p>
          <a:endParaRPr lang="en-US"/>
        </a:p>
      </dgm:t>
    </dgm:pt>
    <dgm:pt modelId="{51FA729C-1F4C-4ED5-BC49-12091668D32E}" type="pres">
      <dgm:prSet presAssocID="{5CB145A8-94FD-4864-8810-BD46BDC091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ADDCAF-4AC7-4ED7-9CE2-5195C1FA1BF8}" type="pres">
      <dgm:prSet presAssocID="{95481510-BF3D-490E-8950-C7A69E199FA7}" presName="centerShape" presStyleLbl="node0" presStyleIdx="0" presStyleCnt="1" custScaleX="86164" custScaleY="88093" custLinFactNeighborX="-1627" custLinFactNeighborY="-33815"/>
      <dgm:spPr/>
      <dgm:t>
        <a:bodyPr/>
        <a:lstStyle/>
        <a:p>
          <a:endParaRPr lang="en-US"/>
        </a:p>
      </dgm:t>
    </dgm:pt>
    <dgm:pt modelId="{10D55C94-E99F-4E4E-8E44-CB3660625208}" type="pres">
      <dgm:prSet presAssocID="{99C58FA6-1707-4A7D-B4ED-09DA9AD5435A}" presName="parTrans" presStyleLbl="sibTrans2D1" presStyleIdx="0" presStyleCnt="1"/>
      <dgm:spPr/>
      <dgm:t>
        <a:bodyPr/>
        <a:lstStyle/>
        <a:p>
          <a:endParaRPr lang="en-US"/>
        </a:p>
      </dgm:t>
    </dgm:pt>
    <dgm:pt modelId="{D57680B4-6AF5-4D2D-B9E4-648C83B835BE}" type="pres">
      <dgm:prSet presAssocID="{99C58FA6-1707-4A7D-B4ED-09DA9AD5435A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78B19B8D-D21F-42D0-8F7B-B0CC934DAD4B}" type="pres">
      <dgm:prSet presAssocID="{946C1556-4283-49CA-ADD3-DF2375BC901C}" presName="node" presStyleLbl="node1" presStyleIdx="0" presStyleCnt="1" custScaleX="74068" custScaleY="76032" custRadScaleRad="62579" custRadScaleInc="441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ACCCBD-F6BF-4C2C-8084-43BFF70D30BD}" type="presOf" srcId="{95481510-BF3D-490E-8950-C7A69E199FA7}" destId="{57ADDCAF-4AC7-4ED7-9CE2-5195C1FA1BF8}" srcOrd="0" destOrd="0" presId="urn:microsoft.com/office/officeart/2005/8/layout/radial5"/>
    <dgm:cxn modelId="{3609602F-0F2F-4508-9D56-E9DFB99C780C}" srcId="{5CB145A8-94FD-4864-8810-BD46BDC0912E}" destId="{95481510-BF3D-490E-8950-C7A69E199FA7}" srcOrd="0" destOrd="0" parTransId="{499E91D2-247E-460B-8659-71CE0E70106A}" sibTransId="{7BE2964E-3B70-437A-B8CF-B8358F148B2F}"/>
    <dgm:cxn modelId="{ABEB0941-6008-4D80-9554-C67AEEBFEC21}" type="presOf" srcId="{99C58FA6-1707-4A7D-B4ED-09DA9AD5435A}" destId="{D57680B4-6AF5-4D2D-B9E4-648C83B835BE}" srcOrd="1" destOrd="0" presId="urn:microsoft.com/office/officeart/2005/8/layout/radial5"/>
    <dgm:cxn modelId="{99D00335-DE5E-49A0-B849-EDB4DBBC8E40}" type="presOf" srcId="{99C58FA6-1707-4A7D-B4ED-09DA9AD5435A}" destId="{10D55C94-E99F-4E4E-8E44-CB3660625208}" srcOrd="0" destOrd="0" presId="urn:microsoft.com/office/officeart/2005/8/layout/radial5"/>
    <dgm:cxn modelId="{644C7D20-6B96-4FE3-9029-8076FFAB12B8}" type="presOf" srcId="{5CB145A8-94FD-4864-8810-BD46BDC0912E}" destId="{51FA729C-1F4C-4ED5-BC49-12091668D32E}" srcOrd="0" destOrd="0" presId="urn:microsoft.com/office/officeart/2005/8/layout/radial5"/>
    <dgm:cxn modelId="{66891D77-3920-4B74-BD03-30FCE24CF6F3}" srcId="{95481510-BF3D-490E-8950-C7A69E199FA7}" destId="{946C1556-4283-49CA-ADD3-DF2375BC901C}" srcOrd="0" destOrd="0" parTransId="{99C58FA6-1707-4A7D-B4ED-09DA9AD5435A}" sibTransId="{6E804ED3-76ED-42D3-9C0A-7BB91C84777D}"/>
    <dgm:cxn modelId="{8E84B259-03C7-4FD4-9C29-D2947CFDAA75}" type="presOf" srcId="{946C1556-4283-49CA-ADD3-DF2375BC901C}" destId="{78B19B8D-D21F-42D0-8F7B-B0CC934DAD4B}" srcOrd="0" destOrd="0" presId="urn:microsoft.com/office/officeart/2005/8/layout/radial5"/>
    <dgm:cxn modelId="{65250766-427E-4563-B183-B4DD5395ED86}" type="presParOf" srcId="{51FA729C-1F4C-4ED5-BC49-12091668D32E}" destId="{57ADDCAF-4AC7-4ED7-9CE2-5195C1FA1BF8}" srcOrd="0" destOrd="0" presId="urn:microsoft.com/office/officeart/2005/8/layout/radial5"/>
    <dgm:cxn modelId="{844F08A2-E950-4CC6-8287-F49CCC288E95}" type="presParOf" srcId="{51FA729C-1F4C-4ED5-BC49-12091668D32E}" destId="{10D55C94-E99F-4E4E-8E44-CB3660625208}" srcOrd="1" destOrd="0" presId="urn:microsoft.com/office/officeart/2005/8/layout/radial5"/>
    <dgm:cxn modelId="{08578278-B4D3-4803-B02C-96B050892D6E}" type="presParOf" srcId="{10D55C94-E99F-4E4E-8E44-CB3660625208}" destId="{D57680B4-6AF5-4D2D-B9E4-648C83B835BE}" srcOrd="0" destOrd="0" presId="urn:microsoft.com/office/officeart/2005/8/layout/radial5"/>
    <dgm:cxn modelId="{56BDA7BF-9CD5-4376-A33B-084009D15B14}" type="presParOf" srcId="{51FA729C-1F4C-4ED5-BC49-12091668D32E}" destId="{78B19B8D-D21F-42D0-8F7B-B0CC934DAD4B}" srcOrd="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B145A8-94FD-4864-8810-BD46BDC0912E}" type="doc">
      <dgm:prSet loTypeId="urn:microsoft.com/office/officeart/2005/8/layout/radial5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5481510-BF3D-490E-8950-C7A69E199FA7}">
      <dgm:prSet phldrT="[Text]" custT="1"/>
      <dgm:spPr/>
      <dgm:t>
        <a:bodyPr/>
        <a:lstStyle/>
        <a:p>
          <a:r>
            <a:rPr lang="en-US" sz="1800" dirty="0" smtClean="0"/>
            <a:t>Requirements Management Tool</a:t>
          </a:r>
          <a:endParaRPr lang="en-US" sz="1800" dirty="0"/>
        </a:p>
      </dgm:t>
    </dgm:pt>
    <dgm:pt modelId="{499E91D2-247E-460B-8659-71CE0E70106A}" type="parTrans" cxnId="{3609602F-0F2F-4508-9D56-E9DFB99C780C}">
      <dgm:prSet/>
      <dgm:spPr/>
      <dgm:t>
        <a:bodyPr/>
        <a:lstStyle/>
        <a:p>
          <a:endParaRPr lang="en-US"/>
        </a:p>
      </dgm:t>
    </dgm:pt>
    <dgm:pt modelId="{7BE2964E-3B70-437A-B8CF-B8358F148B2F}" type="sibTrans" cxnId="{3609602F-0F2F-4508-9D56-E9DFB99C780C}">
      <dgm:prSet/>
      <dgm:spPr/>
      <dgm:t>
        <a:bodyPr/>
        <a:lstStyle/>
        <a:p>
          <a:endParaRPr lang="en-US"/>
        </a:p>
      </dgm:t>
    </dgm:pt>
    <dgm:pt modelId="{5550AC7B-CA4D-462A-BF7E-F53281ECBFD9}">
      <dgm:prSet phldrT="[Text]" custT="1"/>
      <dgm:spPr/>
      <dgm:t>
        <a:bodyPr/>
        <a:lstStyle/>
        <a:p>
          <a:r>
            <a:rPr lang="en-US" sz="1800" dirty="0" smtClean="0"/>
            <a:t>Clients</a:t>
          </a:r>
          <a:endParaRPr lang="en-US" sz="1800" dirty="0"/>
        </a:p>
      </dgm:t>
    </dgm:pt>
    <dgm:pt modelId="{C708B7AA-92A5-40F0-A6FF-82E8F2D84CEB}" type="parTrans" cxnId="{786F671E-D08E-4BD6-A1F4-FDA7096C7ED1}">
      <dgm:prSet/>
      <dgm:spPr/>
      <dgm:t>
        <a:bodyPr/>
        <a:lstStyle/>
        <a:p>
          <a:endParaRPr lang="en-US"/>
        </a:p>
      </dgm:t>
    </dgm:pt>
    <dgm:pt modelId="{9926A3A5-AEF8-45CD-B329-FA01A134DCA6}" type="sibTrans" cxnId="{786F671E-D08E-4BD6-A1F4-FDA7096C7ED1}">
      <dgm:prSet/>
      <dgm:spPr/>
      <dgm:t>
        <a:bodyPr/>
        <a:lstStyle/>
        <a:p>
          <a:endParaRPr lang="en-US"/>
        </a:p>
      </dgm:t>
    </dgm:pt>
    <dgm:pt modelId="{0EEE31E1-10E1-4956-9FC1-3400EF3CF2A3}">
      <dgm:prSet phldrT="[Text]" custT="1"/>
      <dgm:spPr/>
      <dgm:t>
        <a:bodyPr/>
        <a:lstStyle/>
        <a:p>
          <a:r>
            <a:rPr lang="en-US" sz="1800" dirty="0" smtClean="0"/>
            <a:t>Suppliers</a:t>
          </a:r>
          <a:endParaRPr lang="en-US" sz="1800" dirty="0"/>
        </a:p>
      </dgm:t>
    </dgm:pt>
    <dgm:pt modelId="{76689224-0827-414F-A02A-4F17EF961157}" type="parTrans" cxnId="{F4DA6EBF-FF30-434B-A486-E19AFB9E8F43}">
      <dgm:prSet/>
      <dgm:spPr/>
      <dgm:t>
        <a:bodyPr/>
        <a:lstStyle/>
        <a:p>
          <a:endParaRPr lang="en-US"/>
        </a:p>
      </dgm:t>
    </dgm:pt>
    <dgm:pt modelId="{CFCE1659-593A-4196-BD99-1393D12458B7}" type="sibTrans" cxnId="{F4DA6EBF-FF30-434B-A486-E19AFB9E8F43}">
      <dgm:prSet/>
      <dgm:spPr/>
      <dgm:t>
        <a:bodyPr/>
        <a:lstStyle/>
        <a:p>
          <a:endParaRPr lang="en-US"/>
        </a:p>
      </dgm:t>
    </dgm:pt>
    <dgm:pt modelId="{113EA6D1-29EE-4163-A078-0C74EF0FE194}">
      <dgm:prSet phldrT="[Text]" custT="1"/>
      <dgm:spPr/>
      <dgm:t>
        <a:bodyPr/>
        <a:lstStyle/>
        <a:p>
          <a:r>
            <a:rPr lang="en-US" sz="1800" dirty="0" smtClean="0"/>
            <a:t>Managers</a:t>
          </a:r>
          <a:endParaRPr lang="en-US" sz="1800" dirty="0"/>
        </a:p>
      </dgm:t>
    </dgm:pt>
    <dgm:pt modelId="{0C579B40-0C7B-48A5-B4D9-27319C09DD27}" type="parTrans" cxnId="{6EB69066-D8A7-4E83-8FF3-A32FF55A92C1}">
      <dgm:prSet/>
      <dgm:spPr/>
      <dgm:t>
        <a:bodyPr/>
        <a:lstStyle/>
        <a:p>
          <a:endParaRPr lang="en-US"/>
        </a:p>
      </dgm:t>
    </dgm:pt>
    <dgm:pt modelId="{DDDE433C-CA44-425C-9F08-43F587AF188E}" type="sibTrans" cxnId="{6EB69066-D8A7-4E83-8FF3-A32FF55A92C1}">
      <dgm:prSet/>
      <dgm:spPr/>
      <dgm:t>
        <a:bodyPr/>
        <a:lstStyle/>
        <a:p>
          <a:endParaRPr lang="en-US"/>
        </a:p>
      </dgm:t>
    </dgm:pt>
    <dgm:pt modelId="{15CC8AEE-AE97-4723-879E-8644B6D31960}">
      <dgm:prSet phldrT="[Text]" custT="1"/>
      <dgm:spPr/>
      <dgm:t>
        <a:bodyPr/>
        <a:lstStyle/>
        <a:p>
          <a:r>
            <a:rPr lang="en-US" sz="1800" dirty="0" smtClean="0"/>
            <a:t>Students</a:t>
          </a:r>
          <a:endParaRPr lang="en-US" sz="1800" dirty="0"/>
        </a:p>
      </dgm:t>
    </dgm:pt>
    <dgm:pt modelId="{230BB227-FA15-4F0A-B35C-BD6C1247E3B4}" type="parTrans" cxnId="{0A958093-3ADB-4F4A-8C58-8A4AFD3E45C3}">
      <dgm:prSet/>
      <dgm:spPr/>
      <dgm:t>
        <a:bodyPr/>
        <a:lstStyle/>
        <a:p>
          <a:endParaRPr lang="en-US"/>
        </a:p>
      </dgm:t>
    </dgm:pt>
    <dgm:pt modelId="{618D8619-FE0F-4638-88E9-C2CE3BD2554C}" type="sibTrans" cxnId="{0A958093-3ADB-4F4A-8C58-8A4AFD3E45C3}">
      <dgm:prSet/>
      <dgm:spPr/>
      <dgm:t>
        <a:bodyPr/>
        <a:lstStyle/>
        <a:p>
          <a:endParaRPr lang="en-US"/>
        </a:p>
      </dgm:t>
    </dgm:pt>
    <dgm:pt modelId="{988FF949-B74F-4E35-A1DF-5BE12B7F6741}">
      <dgm:prSet phldrT="[Text]" custT="1"/>
      <dgm:spPr/>
      <dgm:t>
        <a:bodyPr/>
        <a:lstStyle/>
        <a:p>
          <a:r>
            <a:rPr lang="en-US" sz="1800" dirty="0" smtClean="0"/>
            <a:t>Potential Clients</a:t>
          </a:r>
          <a:endParaRPr lang="en-US" sz="1800" dirty="0"/>
        </a:p>
      </dgm:t>
    </dgm:pt>
    <dgm:pt modelId="{C11CEF28-046F-4A7B-B19A-1581709F5594}" type="parTrans" cxnId="{46745916-B171-4340-A97E-093832EC3256}">
      <dgm:prSet/>
      <dgm:spPr/>
      <dgm:t>
        <a:bodyPr/>
        <a:lstStyle/>
        <a:p>
          <a:endParaRPr lang="en-US"/>
        </a:p>
      </dgm:t>
    </dgm:pt>
    <dgm:pt modelId="{8D35C04F-B9E5-45A8-AC2D-59B843739343}" type="sibTrans" cxnId="{46745916-B171-4340-A97E-093832EC3256}">
      <dgm:prSet/>
      <dgm:spPr/>
      <dgm:t>
        <a:bodyPr/>
        <a:lstStyle/>
        <a:p>
          <a:endParaRPr lang="en-US"/>
        </a:p>
      </dgm:t>
    </dgm:pt>
    <dgm:pt modelId="{946C1556-4283-49CA-ADD3-DF2375BC901C}">
      <dgm:prSet phldrT="[Text]" custT="1"/>
      <dgm:spPr/>
      <dgm:t>
        <a:bodyPr/>
        <a:lstStyle/>
        <a:p>
          <a:r>
            <a:rPr lang="en-US" sz="1800" dirty="0" smtClean="0"/>
            <a:t>Developers</a:t>
          </a:r>
          <a:endParaRPr lang="en-US" sz="1800" dirty="0"/>
        </a:p>
      </dgm:t>
    </dgm:pt>
    <dgm:pt modelId="{99C58FA6-1707-4A7D-B4ED-09DA9AD5435A}" type="parTrans" cxnId="{66891D77-3920-4B74-BD03-30FCE24CF6F3}">
      <dgm:prSet/>
      <dgm:spPr/>
      <dgm:t>
        <a:bodyPr/>
        <a:lstStyle/>
        <a:p>
          <a:endParaRPr lang="en-US"/>
        </a:p>
      </dgm:t>
    </dgm:pt>
    <dgm:pt modelId="{6E804ED3-76ED-42D3-9C0A-7BB91C84777D}" type="sibTrans" cxnId="{66891D77-3920-4B74-BD03-30FCE24CF6F3}">
      <dgm:prSet/>
      <dgm:spPr/>
      <dgm:t>
        <a:bodyPr/>
        <a:lstStyle/>
        <a:p>
          <a:endParaRPr lang="en-US"/>
        </a:p>
      </dgm:t>
    </dgm:pt>
    <dgm:pt modelId="{1E7D2088-64AA-4DA0-B6BD-2C2841B3F936}">
      <dgm:prSet phldrT="[Text]" custT="1"/>
      <dgm:spPr/>
      <dgm:t>
        <a:bodyPr/>
        <a:lstStyle/>
        <a:p>
          <a:r>
            <a:rPr lang="en-US" sz="1800" dirty="0" smtClean="0"/>
            <a:t>Experts (IT, Records, Archival)</a:t>
          </a:r>
          <a:endParaRPr lang="en-US" sz="1800" dirty="0"/>
        </a:p>
      </dgm:t>
    </dgm:pt>
    <dgm:pt modelId="{41FFC157-F0C8-40EF-8CA2-10F9679332AF}" type="parTrans" cxnId="{5844B4A5-2C4D-40B9-B1F1-FA253B10AB22}">
      <dgm:prSet/>
      <dgm:spPr/>
      <dgm:t>
        <a:bodyPr/>
        <a:lstStyle/>
        <a:p>
          <a:endParaRPr lang="en-US"/>
        </a:p>
      </dgm:t>
    </dgm:pt>
    <dgm:pt modelId="{40C3A3AD-BAF0-48F2-9EC6-31E1DF687EE2}" type="sibTrans" cxnId="{5844B4A5-2C4D-40B9-B1F1-FA253B10AB22}">
      <dgm:prSet/>
      <dgm:spPr/>
      <dgm:t>
        <a:bodyPr/>
        <a:lstStyle/>
        <a:p>
          <a:endParaRPr lang="en-US"/>
        </a:p>
      </dgm:t>
    </dgm:pt>
    <dgm:pt modelId="{44ED2644-8844-4DF0-8512-17060CDC930E}">
      <dgm:prSet phldrT="[Text]" custT="1"/>
      <dgm:spPr/>
      <dgm:t>
        <a:bodyPr/>
        <a:lstStyle/>
        <a:p>
          <a:r>
            <a:rPr lang="en-US" sz="1800" dirty="0" smtClean="0"/>
            <a:t>Translators</a:t>
          </a:r>
          <a:endParaRPr lang="en-US" sz="1800" dirty="0"/>
        </a:p>
      </dgm:t>
    </dgm:pt>
    <dgm:pt modelId="{45CD0F90-347E-417D-9A1B-64257CAB2800}" type="parTrans" cxnId="{6A106EBE-C24F-48CC-803F-B89030314705}">
      <dgm:prSet/>
      <dgm:spPr/>
      <dgm:t>
        <a:bodyPr/>
        <a:lstStyle/>
        <a:p>
          <a:endParaRPr lang="en-US"/>
        </a:p>
      </dgm:t>
    </dgm:pt>
    <dgm:pt modelId="{CBF4B452-0809-4B3E-A326-F0C64043D625}" type="sibTrans" cxnId="{6A106EBE-C24F-48CC-803F-B89030314705}">
      <dgm:prSet/>
      <dgm:spPr/>
      <dgm:t>
        <a:bodyPr/>
        <a:lstStyle/>
        <a:p>
          <a:endParaRPr lang="en-US"/>
        </a:p>
      </dgm:t>
    </dgm:pt>
    <dgm:pt modelId="{51FA729C-1F4C-4ED5-BC49-12091668D32E}" type="pres">
      <dgm:prSet presAssocID="{5CB145A8-94FD-4864-8810-BD46BDC091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ADDCAF-4AC7-4ED7-9CE2-5195C1FA1BF8}" type="pres">
      <dgm:prSet presAssocID="{95481510-BF3D-490E-8950-C7A69E199FA7}" presName="centerShape" presStyleLbl="node0" presStyleIdx="0" presStyleCnt="1" custScaleX="161597" custScaleY="140253"/>
      <dgm:spPr/>
      <dgm:t>
        <a:bodyPr/>
        <a:lstStyle/>
        <a:p>
          <a:endParaRPr lang="en-US"/>
        </a:p>
      </dgm:t>
    </dgm:pt>
    <dgm:pt modelId="{70FF06A4-A428-4322-AB08-A1B1C27A71A0}" type="pres">
      <dgm:prSet presAssocID="{C708B7AA-92A5-40F0-A6FF-82E8F2D84CEB}" presName="parTrans" presStyleLbl="sibTrans2D1" presStyleIdx="0" presStyleCnt="8"/>
      <dgm:spPr/>
      <dgm:t>
        <a:bodyPr/>
        <a:lstStyle/>
        <a:p>
          <a:endParaRPr lang="en-US"/>
        </a:p>
      </dgm:t>
    </dgm:pt>
    <dgm:pt modelId="{F037C38C-3B17-4E5E-9B83-AF1646B75CFF}" type="pres">
      <dgm:prSet presAssocID="{C708B7AA-92A5-40F0-A6FF-82E8F2D84CEB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8317701D-710F-412F-8741-F42821BAA3F6}" type="pres">
      <dgm:prSet presAssocID="{5550AC7B-CA4D-462A-BF7E-F53281ECBFD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A5DD1-1C16-408D-AAB2-04573CB32C64}" type="pres">
      <dgm:prSet presAssocID="{C11CEF28-046F-4A7B-B19A-1581709F5594}" presName="parTrans" presStyleLbl="sibTrans2D1" presStyleIdx="1" presStyleCnt="8"/>
      <dgm:spPr/>
      <dgm:t>
        <a:bodyPr/>
        <a:lstStyle/>
        <a:p>
          <a:endParaRPr lang="en-US"/>
        </a:p>
      </dgm:t>
    </dgm:pt>
    <dgm:pt modelId="{7F3B9B62-A64E-4635-9240-11C362E392F2}" type="pres">
      <dgm:prSet presAssocID="{C11CEF28-046F-4A7B-B19A-1581709F5594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B09EB17-84A8-4624-9A50-82263DFD1F2D}" type="pres">
      <dgm:prSet presAssocID="{988FF949-B74F-4E35-A1DF-5BE12B7F674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D94DB-8E66-491E-A889-F4711D41E227}" type="pres">
      <dgm:prSet presAssocID="{76689224-0827-414F-A02A-4F17EF961157}" presName="parTrans" presStyleLbl="sibTrans2D1" presStyleIdx="2" presStyleCnt="8"/>
      <dgm:spPr/>
      <dgm:t>
        <a:bodyPr/>
        <a:lstStyle/>
        <a:p>
          <a:endParaRPr lang="en-US"/>
        </a:p>
      </dgm:t>
    </dgm:pt>
    <dgm:pt modelId="{DD205A8F-75E4-431C-8C5B-3621948F6122}" type="pres">
      <dgm:prSet presAssocID="{76689224-0827-414F-A02A-4F17EF961157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2ABD62FF-2DE3-4B83-A707-142B5E02D4F9}" type="pres">
      <dgm:prSet presAssocID="{0EEE31E1-10E1-4956-9FC1-3400EF3CF2A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D55C94-E99F-4E4E-8E44-CB3660625208}" type="pres">
      <dgm:prSet presAssocID="{99C58FA6-1707-4A7D-B4ED-09DA9AD5435A}" presName="parTrans" presStyleLbl="sibTrans2D1" presStyleIdx="3" presStyleCnt="8"/>
      <dgm:spPr/>
      <dgm:t>
        <a:bodyPr/>
        <a:lstStyle/>
        <a:p>
          <a:endParaRPr lang="en-US"/>
        </a:p>
      </dgm:t>
    </dgm:pt>
    <dgm:pt modelId="{D57680B4-6AF5-4D2D-B9E4-648C83B835BE}" type="pres">
      <dgm:prSet presAssocID="{99C58FA6-1707-4A7D-B4ED-09DA9AD5435A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78B19B8D-D21F-42D0-8F7B-B0CC934DAD4B}" type="pres">
      <dgm:prSet presAssocID="{946C1556-4283-49CA-ADD3-DF2375BC901C}" presName="node" presStyleLbl="node1" presStyleIdx="3" presStyleCnt="8" custScaleX="122040" custScaleY="1105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A3CA4-6373-4DDF-BB4C-1D2449ECD89C}" type="pres">
      <dgm:prSet presAssocID="{0C579B40-0C7B-48A5-B4D9-27319C09DD27}" presName="parTrans" presStyleLbl="sibTrans2D1" presStyleIdx="4" presStyleCnt="8"/>
      <dgm:spPr/>
      <dgm:t>
        <a:bodyPr/>
        <a:lstStyle/>
        <a:p>
          <a:endParaRPr lang="en-US"/>
        </a:p>
      </dgm:t>
    </dgm:pt>
    <dgm:pt modelId="{E0374F5D-94D9-46EA-B22B-80DC5D954A6F}" type="pres">
      <dgm:prSet presAssocID="{0C579B40-0C7B-48A5-B4D9-27319C09DD27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A15231ED-3CF7-4324-92B1-1FCCC6857188}" type="pres">
      <dgm:prSet presAssocID="{113EA6D1-29EE-4163-A078-0C74EF0FE194}" presName="node" presStyleLbl="node1" presStyleIdx="4" presStyleCnt="8" custScaleX="114404" custScaleY="105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B286A-0971-4011-84A8-1E5EF8AB4742}" type="pres">
      <dgm:prSet presAssocID="{45CD0F90-347E-417D-9A1B-64257CAB2800}" presName="parTrans" presStyleLbl="sibTrans2D1" presStyleIdx="5" presStyleCnt="8"/>
      <dgm:spPr/>
      <dgm:t>
        <a:bodyPr/>
        <a:lstStyle/>
        <a:p>
          <a:endParaRPr lang="en-US"/>
        </a:p>
      </dgm:t>
    </dgm:pt>
    <dgm:pt modelId="{F9A8A250-14D7-413B-A473-C8081BC4690B}" type="pres">
      <dgm:prSet presAssocID="{45CD0F90-347E-417D-9A1B-64257CAB2800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8929A9A0-F1D8-41E0-9726-29A6D93401BA}" type="pres">
      <dgm:prSet presAssocID="{44ED2644-8844-4DF0-8512-17060CDC930E}" presName="node" presStyleLbl="node1" presStyleIdx="5" presStyleCnt="8" custScaleX="125150" custScaleY="888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720F3-7B45-4195-8BC9-06B0E73085A8}" type="pres">
      <dgm:prSet presAssocID="{230BB227-FA15-4F0A-B35C-BD6C1247E3B4}" presName="parTrans" presStyleLbl="sibTrans2D1" presStyleIdx="6" presStyleCnt="8"/>
      <dgm:spPr/>
      <dgm:t>
        <a:bodyPr/>
        <a:lstStyle/>
        <a:p>
          <a:endParaRPr lang="en-US"/>
        </a:p>
      </dgm:t>
    </dgm:pt>
    <dgm:pt modelId="{450E286A-7D3C-4650-B506-8278D70BD450}" type="pres">
      <dgm:prSet presAssocID="{230BB227-FA15-4F0A-B35C-BD6C1247E3B4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1AA88F7F-9D7B-4095-9AC2-ADF48E64BC32}" type="pres">
      <dgm:prSet presAssocID="{15CC8AEE-AE97-4723-879E-8644B6D31960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797F0-D2EB-4A61-953A-9C6C817E84F6}" type="pres">
      <dgm:prSet presAssocID="{41FFC157-F0C8-40EF-8CA2-10F9679332AF}" presName="parTrans" presStyleLbl="sibTrans2D1" presStyleIdx="7" presStyleCnt="8"/>
      <dgm:spPr/>
      <dgm:t>
        <a:bodyPr/>
        <a:lstStyle/>
        <a:p>
          <a:endParaRPr lang="en-US"/>
        </a:p>
      </dgm:t>
    </dgm:pt>
    <dgm:pt modelId="{C75DEEB0-0FBD-4D96-93FE-FA32A5FAD1D1}" type="pres">
      <dgm:prSet presAssocID="{41FFC157-F0C8-40EF-8CA2-10F9679332AF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3502C1BC-F9E2-4A6D-9A7D-F0F950B1C9E2}" type="pres">
      <dgm:prSet presAssocID="{1E7D2088-64AA-4DA0-B6BD-2C2841B3F93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E3AAA8-FA34-4E70-9E7B-3D90FD5FD5DB}" type="presOf" srcId="{5CB145A8-94FD-4864-8810-BD46BDC0912E}" destId="{51FA729C-1F4C-4ED5-BC49-12091668D32E}" srcOrd="0" destOrd="0" presId="urn:microsoft.com/office/officeart/2005/8/layout/radial5"/>
    <dgm:cxn modelId="{8B4402F0-10F0-4D6C-8D21-76794808C3CB}" type="presOf" srcId="{99C58FA6-1707-4A7D-B4ED-09DA9AD5435A}" destId="{D57680B4-6AF5-4D2D-B9E4-648C83B835BE}" srcOrd="1" destOrd="0" presId="urn:microsoft.com/office/officeart/2005/8/layout/radial5"/>
    <dgm:cxn modelId="{0A958093-3ADB-4F4A-8C58-8A4AFD3E45C3}" srcId="{95481510-BF3D-490E-8950-C7A69E199FA7}" destId="{15CC8AEE-AE97-4723-879E-8644B6D31960}" srcOrd="6" destOrd="0" parTransId="{230BB227-FA15-4F0A-B35C-BD6C1247E3B4}" sibTransId="{618D8619-FE0F-4638-88E9-C2CE3BD2554C}"/>
    <dgm:cxn modelId="{0682302A-7D81-4C78-A1DA-6B1C8F82309A}" type="presOf" srcId="{45CD0F90-347E-417D-9A1B-64257CAB2800}" destId="{F9A8A250-14D7-413B-A473-C8081BC4690B}" srcOrd="1" destOrd="0" presId="urn:microsoft.com/office/officeart/2005/8/layout/radial5"/>
    <dgm:cxn modelId="{91CE6B09-480B-44F7-8603-4493DA16A9C0}" type="presOf" srcId="{C11CEF28-046F-4A7B-B19A-1581709F5594}" destId="{7F3B9B62-A64E-4635-9240-11C362E392F2}" srcOrd="1" destOrd="0" presId="urn:microsoft.com/office/officeart/2005/8/layout/radial5"/>
    <dgm:cxn modelId="{5844B4A5-2C4D-40B9-B1F1-FA253B10AB22}" srcId="{95481510-BF3D-490E-8950-C7A69E199FA7}" destId="{1E7D2088-64AA-4DA0-B6BD-2C2841B3F936}" srcOrd="7" destOrd="0" parTransId="{41FFC157-F0C8-40EF-8CA2-10F9679332AF}" sibTransId="{40C3A3AD-BAF0-48F2-9EC6-31E1DF687EE2}"/>
    <dgm:cxn modelId="{942E40F8-FD95-4B18-907F-3342FF3A73BF}" type="presOf" srcId="{1E7D2088-64AA-4DA0-B6BD-2C2841B3F936}" destId="{3502C1BC-F9E2-4A6D-9A7D-F0F950B1C9E2}" srcOrd="0" destOrd="0" presId="urn:microsoft.com/office/officeart/2005/8/layout/radial5"/>
    <dgm:cxn modelId="{637F1EBF-D2C1-46BC-A6DF-251466974840}" type="presOf" srcId="{C11CEF28-046F-4A7B-B19A-1581709F5594}" destId="{F81A5DD1-1C16-408D-AAB2-04573CB32C64}" srcOrd="0" destOrd="0" presId="urn:microsoft.com/office/officeart/2005/8/layout/radial5"/>
    <dgm:cxn modelId="{F143B300-0DF5-403C-83BD-DDDD3B06309E}" type="presOf" srcId="{0C579B40-0C7B-48A5-B4D9-27319C09DD27}" destId="{E85A3CA4-6373-4DDF-BB4C-1D2449ECD89C}" srcOrd="0" destOrd="0" presId="urn:microsoft.com/office/officeart/2005/8/layout/radial5"/>
    <dgm:cxn modelId="{F1FC9A17-3648-4F9A-9B7C-6F5E322E318A}" type="presOf" srcId="{C708B7AA-92A5-40F0-A6FF-82E8F2D84CEB}" destId="{F037C38C-3B17-4E5E-9B83-AF1646B75CFF}" srcOrd="1" destOrd="0" presId="urn:microsoft.com/office/officeart/2005/8/layout/radial5"/>
    <dgm:cxn modelId="{6EB69066-D8A7-4E83-8FF3-A32FF55A92C1}" srcId="{95481510-BF3D-490E-8950-C7A69E199FA7}" destId="{113EA6D1-29EE-4163-A078-0C74EF0FE194}" srcOrd="4" destOrd="0" parTransId="{0C579B40-0C7B-48A5-B4D9-27319C09DD27}" sibTransId="{DDDE433C-CA44-425C-9F08-43F587AF188E}"/>
    <dgm:cxn modelId="{18CB64AE-E673-4ACD-82B4-2F643B1410B2}" type="presOf" srcId="{15CC8AEE-AE97-4723-879E-8644B6D31960}" destId="{1AA88F7F-9D7B-4095-9AC2-ADF48E64BC32}" srcOrd="0" destOrd="0" presId="urn:microsoft.com/office/officeart/2005/8/layout/radial5"/>
    <dgm:cxn modelId="{F8E7B514-3005-405F-958B-1704C820E764}" type="presOf" srcId="{45CD0F90-347E-417D-9A1B-64257CAB2800}" destId="{594B286A-0971-4011-84A8-1E5EF8AB4742}" srcOrd="0" destOrd="0" presId="urn:microsoft.com/office/officeart/2005/8/layout/radial5"/>
    <dgm:cxn modelId="{AC3FDFD9-167C-40D8-9BB8-EB7899CD349B}" type="presOf" srcId="{988FF949-B74F-4E35-A1DF-5BE12B7F6741}" destId="{4B09EB17-84A8-4624-9A50-82263DFD1F2D}" srcOrd="0" destOrd="0" presId="urn:microsoft.com/office/officeart/2005/8/layout/radial5"/>
    <dgm:cxn modelId="{46745916-B171-4340-A97E-093832EC3256}" srcId="{95481510-BF3D-490E-8950-C7A69E199FA7}" destId="{988FF949-B74F-4E35-A1DF-5BE12B7F6741}" srcOrd="1" destOrd="0" parTransId="{C11CEF28-046F-4A7B-B19A-1581709F5594}" sibTransId="{8D35C04F-B9E5-45A8-AC2D-59B843739343}"/>
    <dgm:cxn modelId="{3609602F-0F2F-4508-9D56-E9DFB99C780C}" srcId="{5CB145A8-94FD-4864-8810-BD46BDC0912E}" destId="{95481510-BF3D-490E-8950-C7A69E199FA7}" srcOrd="0" destOrd="0" parTransId="{499E91D2-247E-460B-8659-71CE0E70106A}" sibTransId="{7BE2964E-3B70-437A-B8CF-B8358F148B2F}"/>
    <dgm:cxn modelId="{68889A5E-65E6-4759-AD63-A4C05060DE8D}" type="presOf" srcId="{76689224-0827-414F-A02A-4F17EF961157}" destId="{C9CD94DB-8E66-491E-A889-F4711D41E227}" srcOrd="0" destOrd="0" presId="urn:microsoft.com/office/officeart/2005/8/layout/radial5"/>
    <dgm:cxn modelId="{66891D77-3920-4B74-BD03-30FCE24CF6F3}" srcId="{95481510-BF3D-490E-8950-C7A69E199FA7}" destId="{946C1556-4283-49CA-ADD3-DF2375BC901C}" srcOrd="3" destOrd="0" parTransId="{99C58FA6-1707-4A7D-B4ED-09DA9AD5435A}" sibTransId="{6E804ED3-76ED-42D3-9C0A-7BB91C84777D}"/>
    <dgm:cxn modelId="{EBD2F5E0-6688-4D15-926C-D39CCA953511}" type="presOf" srcId="{230BB227-FA15-4F0A-B35C-BD6C1247E3B4}" destId="{825720F3-7B45-4195-8BC9-06B0E73085A8}" srcOrd="0" destOrd="0" presId="urn:microsoft.com/office/officeart/2005/8/layout/radial5"/>
    <dgm:cxn modelId="{293E0CD7-94F5-4ACA-A4E6-D2EED9E8CF5E}" type="presOf" srcId="{C708B7AA-92A5-40F0-A6FF-82E8F2D84CEB}" destId="{70FF06A4-A428-4322-AB08-A1B1C27A71A0}" srcOrd="0" destOrd="0" presId="urn:microsoft.com/office/officeart/2005/8/layout/radial5"/>
    <dgm:cxn modelId="{71AB983C-2DA1-4737-BA19-8193E8DA91A6}" type="presOf" srcId="{113EA6D1-29EE-4163-A078-0C74EF0FE194}" destId="{A15231ED-3CF7-4324-92B1-1FCCC6857188}" srcOrd="0" destOrd="0" presId="urn:microsoft.com/office/officeart/2005/8/layout/radial5"/>
    <dgm:cxn modelId="{5114B273-36CB-4FD4-986E-86CD7CB52954}" type="presOf" srcId="{41FFC157-F0C8-40EF-8CA2-10F9679332AF}" destId="{C75DEEB0-0FBD-4D96-93FE-FA32A5FAD1D1}" srcOrd="1" destOrd="0" presId="urn:microsoft.com/office/officeart/2005/8/layout/radial5"/>
    <dgm:cxn modelId="{786F671E-D08E-4BD6-A1F4-FDA7096C7ED1}" srcId="{95481510-BF3D-490E-8950-C7A69E199FA7}" destId="{5550AC7B-CA4D-462A-BF7E-F53281ECBFD9}" srcOrd="0" destOrd="0" parTransId="{C708B7AA-92A5-40F0-A6FF-82E8F2D84CEB}" sibTransId="{9926A3A5-AEF8-45CD-B329-FA01A134DCA6}"/>
    <dgm:cxn modelId="{6A106EBE-C24F-48CC-803F-B89030314705}" srcId="{95481510-BF3D-490E-8950-C7A69E199FA7}" destId="{44ED2644-8844-4DF0-8512-17060CDC930E}" srcOrd="5" destOrd="0" parTransId="{45CD0F90-347E-417D-9A1B-64257CAB2800}" sibTransId="{CBF4B452-0809-4B3E-A326-F0C64043D625}"/>
    <dgm:cxn modelId="{D65117F5-9892-4334-87F8-980D97D43A29}" type="presOf" srcId="{5550AC7B-CA4D-462A-BF7E-F53281ECBFD9}" destId="{8317701D-710F-412F-8741-F42821BAA3F6}" srcOrd="0" destOrd="0" presId="urn:microsoft.com/office/officeart/2005/8/layout/radial5"/>
    <dgm:cxn modelId="{EC3B086C-A588-45DC-8613-CD7F726DC98C}" type="presOf" srcId="{41FFC157-F0C8-40EF-8CA2-10F9679332AF}" destId="{A76797F0-D2EB-4A61-953A-9C6C817E84F6}" srcOrd="0" destOrd="0" presId="urn:microsoft.com/office/officeart/2005/8/layout/radial5"/>
    <dgm:cxn modelId="{4F2898AA-D623-4DED-A380-4A50C2820852}" type="presOf" srcId="{0EEE31E1-10E1-4956-9FC1-3400EF3CF2A3}" destId="{2ABD62FF-2DE3-4B83-A707-142B5E02D4F9}" srcOrd="0" destOrd="0" presId="urn:microsoft.com/office/officeart/2005/8/layout/radial5"/>
    <dgm:cxn modelId="{E0FED240-11D2-46C4-8329-8E0927B2D115}" type="presOf" srcId="{99C58FA6-1707-4A7D-B4ED-09DA9AD5435A}" destId="{10D55C94-E99F-4E4E-8E44-CB3660625208}" srcOrd="0" destOrd="0" presId="urn:microsoft.com/office/officeart/2005/8/layout/radial5"/>
    <dgm:cxn modelId="{F4DA6EBF-FF30-434B-A486-E19AFB9E8F43}" srcId="{95481510-BF3D-490E-8950-C7A69E199FA7}" destId="{0EEE31E1-10E1-4956-9FC1-3400EF3CF2A3}" srcOrd="2" destOrd="0" parTransId="{76689224-0827-414F-A02A-4F17EF961157}" sibTransId="{CFCE1659-593A-4196-BD99-1393D12458B7}"/>
    <dgm:cxn modelId="{AC7BA704-ABFC-48C6-AB33-711BAFF7A58E}" type="presOf" srcId="{95481510-BF3D-490E-8950-C7A69E199FA7}" destId="{57ADDCAF-4AC7-4ED7-9CE2-5195C1FA1BF8}" srcOrd="0" destOrd="0" presId="urn:microsoft.com/office/officeart/2005/8/layout/radial5"/>
    <dgm:cxn modelId="{F30118C8-9CA5-4B18-B811-86BFB9DF978E}" type="presOf" srcId="{230BB227-FA15-4F0A-B35C-BD6C1247E3B4}" destId="{450E286A-7D3C-4650-B506-8278D70BD450}" srcOrd="1" destOrd="0" presId="urn:microsoft.com/office/officeart/2005/8/layout/radial5"/>
    <dgm:cxn modelId="{C50CE7B7-93B8-481D-813A-7FD8CEB1A03D}" type="presOf" srcId="{44ED2644-8844-4DF0-8512-17060CDC930E}" destId="{8929A9A0-F1D8-41E0-9726-29A6D93401BA}" srcOrd="0" destOrd="0" presId="urn:microsoft.com/office/officeart/2005/8/layout/radial5"/>
    <dgm:cxn modelId="{7AE01F90-497F-44F3-B17B-52AF95D92330}" type="presOf" srcId="{76689224-0827-414F-A02A-4F17EF961157}" destId="{DD205A8F-75E4-431C-8C5B-3621948F6122}" srcOrd="1" destOrd="0" presId="urn:microsoft.com/office/officeart/2005/8/layout/radial5"/>
    <dgm:cxn modelId="{F17B9691-BED2-4694-A0E4-51B8A46C24A0}" type="presOf" srcId="{946C1556-4283-49CA-ADD3-DF2375BC901C}" destId="{78B19B8D-D21F-42D0-8F7B-B0CC934DAD4B}" srcOrd="0" destOrd="0" presId="urn:microsoft.com/office/officeart/2005/8/layout/radial5"/>
    <dgm:cxn modelId="{65AF25BE-CC6E-4552-8815-B391D5AEA178}" type="presOf" srcId="{0C579B40-0C7B-48A5-B4D9-27319C09DD27}" destId="{E0374F5D-94D9-46EA-B22B-80DC5D954A6F}" srcOrd="1" destOrd="0" presId="urn:microsoft.com/office/officeart/2005/8/layout/radial5"/>
    <dgm:cxn modelId="{5337750B-7085-4FC0-83CC-3806EA0AB6B7}" type="presParOf" srcId="{51FA729C-1F4C-4ED5-BC49-12091668D32E}" destId="{57ADDCAF-4AC7-4ED7-9CE2-5195C1FA1BF8}" srcOrd="0" destOrd="0" presId="urn:microsoft.com/office/officeart/2005/8/layout/radial5"/>
    <dgm:cxn modelId="{F5CE43B5-12F1-4017-9283-1B840AE3F9E7}" type="presParOf" srcId="{51FA729C-1F4C-4ED5-BC49-12091668D32E}" destId="{70FF06A4-A428-4322-AB08-A1B1C27A71A0}" srcOrd="1" destOrd="0" presId="urn:microsoft.com/office/officeart/2005/8/layout/radial5"/>
    <dgm:cxn modelId="{5059725D-1DF2-40B4-8368-71364C7778A7}" type="presParOf" srcId="{70FF06A4-A428-4322-AB08-A1B1C27A71A0}" destId="{F037C38C-3B17-4E5E-9B83-AF1646B75CFF}" srcOrd="0" destOrd="0" presId="urn:microsoft.com/office/officeart/2005/8/layout/radial5"/>
    <dgm:cxn modelId="{75184CA6-E8CC-4331-9AF1-B6D5E622387F}" type="presParOf" srcId="{51FA729C-1F4C-4ED5-BC49-12091668D32E}" destId="{8317701D-710F-412F-8741-F42821BAA3F6}" srcOrd="2" destOrd="0" presId="urn:microsoft.com/office/officeart/2005/8/layout/radial5"/>
    <dgm:cxn modelId="{2B4D3CA1-2926-460C-A8A4-A0BB751BC2F8}" type="presParOf" srcId="{51FA729C-1F4C-4ED5-BC49-12091668D32E}" destId="{F81A5DD1-1C16-408D-AAB2-04573CB32C64}" srcOrd="3" destOrd="0" presId="urn:microsoft.com/office/officeart/2005/8/layout/radial5"/>
    <dgm:cxn modelId="{A65C8419-663F-45D3-A8B5-7468398A21A8}" type="presParOf" srcId="{F81A5DD1-1C16-408D-AAB2-04573CB32C64}" destId="{7F3B9B62-A64E-4635-9240-11C362E392F2}" srcOrd="0" destOrd="0" presId="urn:microsoft.com/office/officeart/2005/8/layout/radial5"/>
    <dgm:cxn modelId="{56550224-1618-4AE1-B961-48F00EAB72FC}" type="presParOf" srcId="{51FA729C-1F4C-4ED5-BC49-12091668D32E}" destId="{4B09EB17-84A8-4624-9A50-82263DFD1F2D}" srcOrd="4" destOrd="0" presId="urn:microsoft.com/office/officeart/2005/8/layout/radial5"/>
    <dgm:cxn modelId="{94286BB7-236E-4DF7-A611-A3AE5F52B6CB}" type="presParOf" srcId="{51FA729C-1F4C-4ED5-BC49-12091668D32E}" destId="{C9CD94DB-8E66-491E-A889-F4711D41E227}" srcOrd="5" destOrd="0" presId="urn:microsoft.com/office/officeart/2005/8/layout/radial5"/>
    <dgm:cxn modelId="{9E8DC273-9AE7-4E75-9DAB-EBDF5C95EDD5}" type="presParOf" srcId="{C9CD94DB-8E66-491E-A889-F4711D41E227}" destId="{DD205A8F-75E4-431C-8C5B-3621948F6122}" srcOrd="0" destOrd="0" presId="urn:microsoft.com/office/officeart/2005/8/layout/radial5"/>
    <dgm:cxn modelId="{0418E1FF-556F-45E2-A832-8BB320DCE261}" type="presParOf" srcId="{51FA729C-1F4C-4ED5-BC49-12091668D32E}" destId="{2ABD62FF-2DE3-4B83-A707-142B5E02D4F9}" srcOrd="6" destOrd="0" presId="urn:microsoft.com/office/officeart/2005/8/layout/radial5"/>
    <dgm:cxn modelId="{E4231F4A-6EE6-4EBE-AB28-DBD2C9F4EA43}" type="presParOf" srcId="{51FA729C-1F4C-4ED5-BC49-12091668D32E}" destId="{10D55C94-E99F-4E4E-8E44-CB3660625208}" srcOrd="7" destOrd="0" presId="urn:microsoft.com/office/officeart/2005/8/layout/radial5"/>
    <dgm:cxn modelId="{33DD619A-A1B5-48C7-9079-81A5BC8CC053}" type="presParOf" srcId="{10D55C94-E99F-4E4E-8E44-CB3660625208}" destId="{D57680B4-6AF5-4D2D-B9E4-648C83B835BE}" srcOrd="0" destOrd="0" presId="urn:microsoft.com/office/officeart/2005/8/layout/radial5"/>
    <dgm:cxn modelId="{84676614-A744-4FA6-9F0A-575CC9D71B62}" type="presParOf" srcId="{51FA729C-1F4C-4ED5-BC49-12091668D32E}" destId="{78B19B8D-D21F-42D0-8F7B-B0CC934DAD4B}" srcOrd="8" destOrd="0" presId="urn:microsoft.com/office/officeart/2005/8/layout/radial5"/>
    <dgm:cxn modelId="{11061F77-47EB-446C-96BF-90009BF19EAB}" type="presParOf" srcId="{51FA729C-1F4C-4ED5-BC49-12091668D32E}" destId="{E85A3CA4-6373-4DDF-BB4C-1D2449ECD89C}" srcOrd="9" destOrd="0" presId="urn:microsoft.com/office/officeart/2005/8/layout/radial5"/>
    <dgm:cxn modelId="{78329716-E7B0-4572-8318-EFC5CCEA7533}" type="presParOf" srcId="{E85A3CA4-6373-4DDF-BB4C-1D2449ECD89C}" destId="{E0374F5D-94D9-46EA-B22B-80DC5D954A6F}" srcOrd="0" destOrd="0" presId="urn:microsoft.com/office/officeart/2005/8/layout/radial5"/>
    <dgm:cxn modelId="{2E2D9447-2502-4F97-ACD4-A2F5DB189C1F}" type="presParOf" srcId="{51FA729C-1F4C-4ED5-BC49-12091668D32E}" destId="{A15231ED-3CF7-4324-92B1-1FCCC6857188}" srcOrd="10" destOrd="0" presId="urn:microsoft.com/office/officeart/2005/8/layout/radial5"/>
    <dgm:cxn modelId="{AECA80F8-2164-4D9F-84B7-44BEF6A227CD}" type="presParOf" srcId="{51FA729C-1F4C-4ED5-BC49-12091668D32E}" destId="{594B286A-0971-4011-84A8-1E5EF8AB4742}" srcOrd="11" destOrd="0" presId="urn:microsoft.com/office/officeart/2005/8/layout/radial5"/>
    <dgm:cxn modelId="{A8BA9997-39C2-42EC-B3A9-5B562B76FAB8}" type="presParOf" srcId="{594B286A-0971-4011-84A8-1E5EF8AB4742}" destId="{F9A8A250-14D7-413B-A473-C8081BC4690B}" srcOrd="0" destOrd="0" presId="urn:microsoft.com/office/officeart/2005/8/layout/radial5"/>
    <dgm:cxn modelId="{60DA90FD-8497-4EEA-A679-585F7E91DB65}" type="presParOf" srcId="{51FA729C-1F4C-4ED5-BC49-12091668D32E}" destId="{8929A9A0-F1D8-41E0-9726-29A6D93401BA}" srcOrd="12" destOrd="0" presId="urn:microsoft.com/office/officeart/2005/8/layout/radial5"/>
    <dgm:cxn modelId="{AAC3127C-166D-4B70-B93F-58B8AE480A6D}" type="presParOf" srcId="{51FA729C-1F4C-4ED5-BC49-12091668D32E}" destId="{825720F3-7B45-4195-8BC9-06B0E73085A8}" srcOrd="13" destOrd="0" presId="urn:microsoft.com/office/officeart/2005/8/layout/radial5"/>
    <dgm:cxn modelId="{E7830E81-FFC2-45FF-B4AF-D8EDA99392AB}" type="presParOf" srcId="{825720F3-7B45-4195-8BC9-06B0E73085A8}" destId="{450E286A-7D3C-4650-B506-8278D70BD450}" srcOrd="0" destOrd="0" presId="urn:microsoft.com/office/officeart/2005/8/layout/radial5"/>
    <dgm:cxn modelId="{46EC2B48-E32E-4ABE-B4DC-93CD278DA7B3}" type="presParOf" srcId="{51FA729C-1F4C-4ED5-BC49-12091668D32E}" destId="{1AA88F7F-9D7B-4095-9AC2-ADF48E64BC32}" srcOrd="14" destOrd="0" presId="urn:microsoft.com/office/officeart/2005/8/layout/radial5"/>
    <dgm:cxn modelId="{B2A1770C-BE30-4470-94A8-85C7AE27C98B}" type="presParOf" srcId="{51FA729C-1F4C-4ED5-BC49-12091668D32E}" destId="{A76797F0-D2EB-4A61-953A-9C6C817E84F6}" srcOrd="15" destOrd="0" presId="urn:microsoft.com/office/officeart/2005/8/layout/radial5"/>
    <dgm:cxn modelId="{4692450A-FEEE-4504-94A7-BC7FD3812586}" type="presParOf" srcId="{A76797F0-D2EB-4A61-953A-9C6C817E84F6}" destId="{C75DEEB0-0FBD-4D96-93FE-FA32A5FAD1D1}" srcOrd="0" destOrd="0" presId="urn:microsoft.com/office/officeart/2005/8/layout/radial5"/>
    <dgm:cxn modelId="{60818AB0-FD74-4F23-A7E0-C02BF718B3ED}" type="presParOf" srcId="{51FA729C-1F4C-4ED5-BC49-12091668D32E}" destId="{3502C1BC-F9E2-4A6D-9A7D-F0F950B1C9E2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DDCAF-4AC7-4ED7-9CE2-5195C1FA1BF8}">
      <dsp:nvSpPr>
        <dsp:cNvPr id="0" name=""/>
        <dsp:cNvSpPr/>
      </dsp:nvSpPr>
      <dsp:spPr>
        <a:xfrm>
          <a:off x="3240367" y="1617043"/>
          <a:ext cx="2483753" cy="24874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Requirements Management Tool</a:t>
          </a:r>
          <a:endParaRPr lang="en-US" sz="1800" kern="1200" dirty="0"/>
        </a:p>
      </dsp:txBody>
      <dsp:txXfrm>
        <a:off x="3604104" y="1981316"/>
        <a:ext cx="1756279" cy="1758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DDCAF-4AC7-4ED7-9CE2-5195C1FA1BF8}">
      <dsp:nvSpPr>
        <dsp:cNvPr id="0" name=""/>
        <dsp:cNvSpPr/>
      </dsp:nvSpPr>
      <dsp:spPr>
        <a:xfrm>
          <a:off x="3347849" y="1152111"/>
          <a:ext cx="2051730" cy="2097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Requirements Management Tool</a:t>
          </a:r>
          <a:endParaRPr lang="en-US" sz="1800" kern="1200" dirty="0"/>
        </a:p>
      </dsp:txBody>
      <dsp:txXfrm>
        <a:off x="3648318" y="1459307"/>
        <a:ext cx="1450792" cy="1483271"/>
      </dsp:txXfrm>
    </dsp:sp>
    <dsp:sp modelId="{10D55C94-E99F-4E4E-8E44-CB3660625208}">
      <dsp:nvSpPr>
        <dsp:cNvPr id="0" name=""/>
        <dsp:cNvSpPr/>
      </dsp:nvSpPr>
      <dsp:spPr>
        <a:xfrm rot="2455253">
          <a:off x="5250727" y="2770436"/>
          <a:ext cx="493834" cy="8096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5268830" y="2883837"/>
        <a:ext cx="345684" cy="485763"/>
      </dsp:txXfrm>
    </dsp:sp>
    <dsp:sp modelId="{78B19B8D-D21F-42D0-8F7B-B0CC934DAD4B}">
      <dsp:nvSpPr>
        <dsp:cNvPr id="0" name=""/>
        <dsp:cNvSpPr/>
      </dsp:nvSpPr>
      <dsp:spPr>
        <a:xfrm>
          <a:off x="5652131" y="3168370"/>
          <a:ext cx="1763701" cy="18104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Developers</a:t>
          </a:r>
          <a:endParaRPr lang="en-US" sz="1800" kern="1200" dirty="0"/>
        </a:p>
      </dsp:txBody>
      <dsp:txXfrm>
        <a:off x="5910419" y="3433507"/>
        <a:ext cx="1247125" cy="1280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DDCAF-4AC7-4ED7-9CE2-5195C1FA1BF8}">
      <dsp:nvSpPr>
        <dsp:cNvPr id="0" name=""/>
        <dsp:cNvSpPr/>
      </dsp:nvSpPr>
      <dsp:spPr>
        <a:xfrm>
          <a:off x="3528393" y="2016226"/>
          <a:ext cx="1907700" cy="16557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Requirements Management Tool</a:t>
          </a:r>
          <a:endParaRPr lang="en-US" sz="1800" kern="1200" dirty="0"/>
        </a:p>
      </dsp:txBody>
      <dsp:txXfrm>
        <a:off x="3807769" y="2258702"/>
        <a:ext cx="1348948" cy="1170776"/>
      </dsp:txXfrm>
    </dsp:sp>
    <dsp:sp modelId="{70FF06A4-A428-4322-AB08-A1B1C27A71A0}">
      <dsp:nvSpPr>
        <dsp:cNvPr id="0" name=""/>
        <dsp:cNvSpPr/>
      </dsp:nvSpPr>
      <dsp:spPr>
        <a:xfrm rot="16200000">
          <a:off x="4291130" y="1422811"/>
          <a:ext cx="382226" cy="487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348464" y="1577602"/>
        <a:ext cx="267558" cy="292369"/>
      </dsp:txXfrm>
    </dsp:sp>
    <dsp:sp modelId="{8317701D-710F-412F-8741-F42821BAA3F6}">
      <dsp:nvSpPr>
        <dsp:cNvPr id="0" name=""/>
        <dsp:cNvSpPr/>
      </dsp:nvSpPr>
      <dsp:spPr>
        <a:xfrm>
          <a:off x="3837309" y="5174"/>
          <a:ext cx="1289869" cy="12898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Clients</a:t>
          </a:r>
          <a:endParaRPr lang="en-US" sz="1800" kern="1200" dirty="0"/>
        </a:p>
      </dsp:txBody>
      <dsp:txXfrm>
        <a:off x="4026206" y="194071"/>
        <a:ext cx="912075" cy="912075"/>
      </dsp:txXfrm>
    </dsp:sp>
    <dsp:sp modelId="{F81A5DD1-1C16-408D-AAB2-04573CB32C64}">
      <dsp:nvSpPr>
        <dsp:cNvPr id="0" name=""/>
        <dsp:cNvSpPr/>
      </dsp:nvSpPr>
      <dsp:spPr>
        <a:xfrm rot="18900000">
          <a:off x="5159287" y="1747219"/>
          <a:ext cx="352371" cy="487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174768" y="1882050"/>
        <a:ext cx="246660" cy="292369"/>
      </dsp:txXfrm>
    </dsp:sp>
    <dsp:sp modelId="{4B09EB17-84A8-4624-9A50-82263DFD1F2D}">
      <dsp:nvSpPr>
        <dsp:cNvPr id="0" name=""/>
        <dsp:cNvSpPr/>
      </dsp:nvSpPr>
      <dsp:spPr>
        <a:xfrm>
          <a:off x="5388688" y="647777"/>
          <a:ext cx="1289869" cy="12898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Potential Clients</a:t>
          </a:r>
          <a:endParaRPr lang="en-US" sz="1800" kern="1200" dirty="0"/>
        </a:p>
      </dsp:txBody>
      <dsp:txXfrm>
        <a:off x="5577585" y="836674"/>
        <a:ext cx="912075" cy="912075"/>
      </dsp:txXfrm>
    </dsp:sp>
    <dsp:sp modelId="{C9CD94DB-8E66-491E-A889-F4711D41E227}">
      <dsp:nvSpPr>
        <dsp:cNvPr id="0" name=""/>
        <dsp:cNvSpPr/>
      </dsp:nvSpPr>
      <dsp:spPr>
        <a:xfrm>
          <a:off x="5567037" y="2600448"/>
          <a:ext cx="315454" cy="487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567037" y="2697905"/>
        <a:ext cx="220818" cy="292369"/>
      </dsp:txXfrm>
    </dsp:sp>
    <dsp:sp modelId="{2ABD62FF-2DE3-4B83-A707-142B5E02D4F9}">
      <dsp:nvSpPr>
        <dsp:cNvPr id="0" name=""/>
        <dsp:cNvSpPr/>
      </dsp:nvSpPr>
      <dsp:spPr>
        <a:xfrm>
          <a:off x="6031290" y="2199156"/>
          <a:ext cx="1289869" cy="12898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Suppliers</a:t>
          </a:r>
          <a:endParaRPr lang="en-US" sz="1800" kern="1200" dirty="0"/>
        </a:p>
      </dsp:txBody>
      <dsp:txXfrm>
        <a:off x="6220187" y="2388053"/>
        <a:ext cx="912075" cy="912075"/>
      </dsp:txXfrm>
    </dsp:sp>
    <dsp:sp modelId="{10D55C94-E99F-4E4E-8E44-CB3660625208}">
      <dsp:nvSpPr>
        <dsp:cNvPr id="0" name=""/>
        <dsp:cNvSpPr/>
      </dsp:nvSpPr>
      <dsp:spPr>
        <a:xfrm rot="2700000">
          <a:off x="5151299" y="3418531"/>
          <a:ext cx="298054" cy="487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164394" y="3484375"/>
        <a:ext cx="208638" cy="292369"/>
      </dsp:txXfrm>
    </dsp:sp>
    <dsp:sp modelId="{78B19B8D-D21F-42D0-8F7B-B0CC934DAD4B}">
      <dsp:nvSpPr>
        <dsp:cNvPr id="0" name=""/>
        <dsp:cNvSpPr/>
      </dsp:nvSpPr>
      <dsp:spPr>
        <a:xfrm>
          <a:off x="5246544" y="3682262"/>
          <a:ext cx="1574156" cy="142641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Developers</a:t>
          </a:r>
          <a:endParaRPr lang="en-US" sz="1800" kern="1200" dirty="0"/>
        </a:p>
      </dsp:txBody>
      <dsp:txXfrm>
        <a:off x="5477074" y="3891155"/>
        <a:ext cx="1113096" cy="1008628"/>
      </dsp:txXfrm>
    </dsp:sp>
    <dsp:sp modelId="{E85A3CA4-6373-4DDF-BB4C-1D2449ECD89C}">
      <dsp:nvSpPr>
        <dsp:cNvPr id="0" name=""/>
        <dsp:cNvSpPr/>
      </dsp:nvSpPr>
      <dsp:spPr>
        <a:xfrm rot="5400000">
          <a:off x="4299959" y="3761927"/>
          <a:ext cx="364568" cy="487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4354644" y="3804699"/>
        <a:ext cx="255198" cy="292369"/>
      </dsp:txXfrm>
    </dsp:sp>
    <dsp:sp modelId="{A15231ED-3CF7-4324-92B1-1FCCC6857188}">
      <dsp:nvSpPr>
        <dsp:cNvPr id="0" name=""/>
        <dsp:cNvSpPr/>
      </dsp:nvSpPr>
      <dsp:spPr>
        <a:xfrm>
          <a:off x="3744412" y="4359820"/>
          <a:ext cx="1475662" cy="135650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Managers</a:t>
          </a:r>
          <a:endParaRPr lang="en-US" sz="1800" kern="1200" dirty="0"/>
        </a:p>
      </dsp:txBody>
      <dsp:txXfrm>
        <a:off x="3960518" y="4558475"/>
        <a:ext cx="1043450" cy="959194"/>
      </dsp:txXfrm>
    </dsp:sp>
    <dsp:sp modelId="{594B286A-0971-4011-84A8-1E5EF8AB4742}">
      <dsp:nvSpPr>
        <dsp:cNvPr id="0" name=""/>
        <dsp:cNvSpPr/>
      </dsp:nvSpPr>
      <dsp:spPr>
        <a:xfrm rot="8100000">
          <a:off x="3462492" y="3448226"/>
          <a:ext cx="343946" cy="487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3550565" y="3509202"/>
        <a:ext cx="240762" cy="292369"/>
      </dsp:txXfrm>
    </dsp:sp>
    <dsp:sp modelId="{8929A9A0-F1D8-41E0-9726-29A6D93401BA}">
      <dsp:nvSpPr>
        <dsp:cNvPr id="0" name=""/>
        <dsp:cNvSpPr/>
      </dsp:nvSpPr>
      <dsp:spPr>
        <a:xfrm>
          <a:off x="2123729" y="3822387"/>
          <a:ext cx="1614271" cy="11461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Translators</a:t>
          </a:r>
          <a:endParaRPr lang="en-US" sz="1800" kern="1200" dirty="0"/>
        </a:p>
      </dsp:txBody>
      <dsp:txXfrm>
        <a:off x="2360134" y="3990239"/>
        <a:ext cx="1141461" cy="810461"/>
      </dsp:txXfrm>
    </dsp:sp>
    <dsp:sp modelId="{825720F3-7B45-4195-8BC9-06B0E73085A8}">
      <dsp:nvSpPr>
        <dsp:cNvPr id="0" name=""/>
        <dsp:cNvSpPr/>
      </dsp:nvSpPr>
      <dsp:spPr>
        <a:xfrm rot="10800000">
          <a:off x="3081996" y="2600448"/>
          <a:ext cx="315454" cy="487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3176632" y="2697905"/>
        <a:ext cx="220818" cy="292369"/>
      </dsp:txXfrm>
    </dsp:sp>
    <dsp:sp modelId="{1AA88F7F-9D7B-4095-9AC2-ADF48E64BC32}">
      <dsp:nvSpPr>
        <dsp:cNvPr id="0" name=""/>
        <dsp:cNvSpPr/>
      </dsp:nvSpPr>
      <dsp:spPr>
        <a:xfrm>
          <a:off x="1643327" y="2199156"/>
          <a:ext cx="1289869" cy="12898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Students</a:t>
          </a:r>
          <a:endParaRPr lang="en-US" sz="1800" kern="1200" dirty="0"/>
        </a:p>
      </dsp:txBody>
      <dsp:txXfrm>
        <a:off x="1832224" y="2388053"/>
        <a:ext cx="912075" cy="912075"/>
      </dsp:txXfrm>
    </dsp:sp>
    <dsp:sp modelId="{A76797F0-D2EB-4A61-953A-9C6C817E84F6}">
      <dsp:nvSpPr>
        <dsp:cNvPr id="0" name=""/>
        <dsp:cNvSpPr/>
      </dsp:nvSpPr>
      <dsp:spPr>
        <a:xfrm rot="13500000">
          <a:off x="3452829" y="1747219"/>
          <a:ext cx="352371" cy="4872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3543059" y="1882050"/>
        <a:ext cx="246660" cy="292369"/>
      </dsp:txXfrm>
    </dsp:sp>
    <dsp:sp modelId="{3502C1BC-F9E2-4A6D-9A7D-F0F950B1C9E2}">
      <dsp:nvSpPr>
        <dsp:cNvPr id="0" name=""/>
        <dsp:cNvSpPr/>
      </dsp:nvSpPr>
      <dsp:spPr>
        <a:xfrm>
          <a:off x="2285930" y="647777"/>
          <a:ext cx="1289869" cy="12898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Experts (IT, Records, Archival)</a:t>
          </a:r>
          <a:endParaRPr lang="en-US" sz="1800" kern="1200" dirty="0"/>
        </a:p>
      </dsp:txBody>
      <dsp:txXfrm>
        <a:off x="2474827" y="836674"/>
        <a:ext cx="912075" cy="912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D918F-B83E-4604-B3B8-094D5B8508DC}" type="datetimeFigureOut">
              <a:rPr lang="pt-PT" smtClean="0"/>
              <a:pPr/>
              <a:t>01-06-2012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4EA9A-8134-4880-8519-97F039F3CDB9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84834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Click to edit Master text styles</a:t>
            </a:r>
          </a:p>
          <a:p>
            <a:pPr lvl="1"/>
            <a:r>
              <a:rPr lang="pt-PT" noProof="0"/>
              <a:t>Second level</a:t>
            </a:r>
          </a:p>
          <a:p>
            <a:pPr lvl="2"/>
            <a:r>
              <a:rPr lang="pt-PT" noProof="0"/>
              <a:t>Third level</a:t>
            </a:r>
          </a:p>
          <a:p>
            <a:pPr lvl="3"/>
            <a:r>
              <a:rPr lang="pt-PT" noProof="0"/>
              <a:t>Fourth level</a:t>
            </a:r>
          </a:p>
          <a:p>
            <a:pPr lvl="4"/>
            <a:r>
              <a:rPr lang="pt-PT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8C3C80C-D259-4F4F-B6AD-C79759E56EC9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9018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58F29D-D2B8-401A-A688-091BF465C4F9}" type="slidenum">
              <a:rPr lang="pt-PT"/>
              <a:pPr/>
              <a:t>1</a:t>
            </a:fld>
            <a:endParaRPr lang="pt-P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D9539-7BAB-4347-946D-94A825822120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9795F-F900-43A4-BA4B-6CD1FD545936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  <p:sp>
        <p:nvSpPr>
          <p:cNvPr id="7" name="AutoShape 83"/>
          <p:cNvSpPr>
            <a:spLocks noChangeArrowheads="1"/>
          </p:cNvSpPr>
          <p:nvPr userDrawn="1"/>
        </p:nvSpPr>
        <p:spPr bwMode="auto">
          <a:xfrm>
            <a:off x="533400" y="762000"/>
            <a:ext cx="7315200" cy="2667000"/>
          </a:xfrm>
          <a:prstGeom prst="roundRect">
            <a:avLst>
              <a:gd name="adj" fmla="val 2801"/>
            </a:avLst>
          </a:prstGeom>
          <a:solidFill>
            <a:srgbClr val="58BB3B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a typeface="+mn-ea"/>
            </a:endParaRPr>
          </a:p>
        </p:txBody>
      </p:sp>
      <p:sp>
        <p:nvSpPr>
          <p:cNvPr id="8" name="Rectangle 79"/>
          <p:cNvSpPr>
            <a:spLocks noChangeArrowheads="1"/>
          </p:cNvSpPr>
          <p:nvPr userDrawn="1"/>
        </p:nvSpPr>
        <p:spPr bwMode="auto">
          <a:xfrm>
            <a:off x="6858000" y="0"/>
            <a:ext cx="2286000" cy="3429000"/>
          </a:xfrm>
          <a:prstGeom prst="rect">
            <a:avLst/>
          </a:prstGeom>
          <a:solidFill>
            <a:srgbClr val="162E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a typeface="+mn-ea"/>
            </a:endParaRPr>
          </a:p>
        </p:txBody>
      </p:sp>
      <p:sp>
        <p:nvSpPr>
          <p:cNvPr id="9" name="Text Box 68"/>
          <p:cNvSpPr txBox="1">
            <a:spLocks noChangeArrowheads="1"/>
          </p:cNvSpPr>
          <p:nvPr userDrawn="1"/>
        </p:nvSpPr>
        <p:spPr bwMode="auto">
          <a:xfrm>
            <a:off x="1371600" y="6316663"/>
            <a:ext cx="54864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b="1" noProof="0" dirty="0" smtClean="0">
                <a:solidFill>
                  <a:schemeClr val="bg2"/>
                </a:solidFill>
                <a:latin typeface="Helvetica" pitchFamily="-110" charset="0"/>
              </a:rPr>
              <a:t>INESC-ID</a:t>
            </a:r>
            <a:r>
              <a:rPr lang="en-US" sz="800" b="1" baseline="0" noProof="0" dirty="0" smtClean="0">
                <a:solidFill>
                  <a:schemeClr val="bg2"/>
                </a:solidFill>
                <a:latin typeface="Helvetica" pitchFamily="-110" charset="0"/>
              </a:rPr>
              <a:t> Information Systems Group, Lisbon, Portugal</a:t>
            </a:r>
            <a:endParaRPr lang="en-US" sz="800" b="1" noProof="0" dirty="0">
              <a:solidFill>
                <a:schemeClr val="bg2"/>
              </a:solidFill>
              <a:latin typeface="Helvetica" pitchFamily="-110" charset="0"/>
            </a:endParaRPr>
          </a:p>
        </p:txBody>
      </p:sp>
      <p:sp>
        <p:nvSpPr>
          <p:cNvPr id="10" name="Line 69"/>
          <p:cNvSpPr>
            <a:spLocks noChangeShapeType="1"/>
          </p:cNvSpPr>
          <p:nvPr userDrawn="1"/>
        </p:nvSpPr>
        <p:spPr bwMode="auto">
          <a:xfrm>
            <a:off x="1371600" y="6477000"/>
            <a:ext cx="7772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a typeface="+mn-ea"/>
            </a:endParaRPr>
          </a:p>
        </p:txBody>
      </p:sp>
      <p:pic>
        <p:nvPicPr>
          <p:cNvPr id="11" name="Picture 72" descr="ist.jpg                                                        001E05FAmac_1                          B81C06B4: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67544" y="3861047"/>
            <a:ext cx="720080" cy="1398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2" descr="base_inescID_temp.jpg                                          000501C1mac_1                          BD59F8F7: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522413" y="328613"/>
            <a:ext cx="7621587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76"/>
          <p:cNvSpPr txBox="1">
            <a:spLocks noChangeArrowheads="1"/>
          </p:cNvSpPr>
          <p:nvPr userDrawn="1"/>
        </p:nvSpPr>
        <p:spPr bwMode="auto">
          <a:xfrm>
            <a:off x="6991350" y="1158875"/>
            <a:ext cx="18478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PT" sz="1800" b="1" dirty="0">
                <a:solidFill>
                  <a:schemeClr val="bg1"/>
                </a:solidFill>
                <a:latin typeface="Helvetica" pitchFamily="-110" charset="0"/>
              </a:rPr>
              <a:t>technology</a:t>
            </a:r>
            <a:r>
              <a:rPr lang="pt-PT" sz="1400" dirty="0">
                <a:solidFill>
                  <a:schemeClr val="bg1"/>
                </a:solidFill>
                <a:latin typeface="Helvetica" pitchFamily="-110" charset="0"/>
              </a:rPr>
              <a:t/>
            </a:r>
            <a:br>
              <a:rPr lang="pt-PT" sz="1400" dirty="0">
                <a:solidFill>
                  <a:schemeClr val="bg1"/>
                </a:solidFill>
                <a:latin typeface="Helvetica" pitchFamily="-110" charset="0"/>
              </a:rPr>
            </a:br>
            <a:r>
              <a:rPr lang="pt-PT" sz="1400" dirty="0">
                <a:solidFill>
                  <a:schemeClr val="bg1"/>
                </a:solidFill>
                <a:latin typeface="Helvetica" pitchFamily="-110" charset="0"/>
              </a:rPr>
              <a:t>from seed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61048"/>
            <a:ext cx="4115478" cy="2041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64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3B1E33-6D5A-45EB-B60E-65C4ECAFC45B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2C6E12-5FD4-4327-AC24-24B149003233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5513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5DE970-0825-4770-AD81-14AAF13EA858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42CC51-A811-4CD8-B98F-D89542E25680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9371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7C304B-AEF6-444F-8D54-016BABA6C562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5EA69-881A-464E-B0A6-66777C15E331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0303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2302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4978D8-F4E6-4A90-8ACE-A249FE519C70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5873D-2B85-482B-B5CC-7D869871F1F0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658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B0859-CE87-4500-845C-875D78EF955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D7D9-53E5-470C-A90E-6EA1181C6809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7299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C5D53-1023-439D-90B1-9C5C5F5D3559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31D4C-A763-49E1-B3BF-7C6D5B217A2B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9139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A1A2DB-8401-4BD5-A4B1-9B31E413E9B3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E0122-09D3-44F3-9FBC-373CB1F646A0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5695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54DD7-190D-4578-8E53-F9AEC40D8760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67768-8F3F-4C89-B83C-5AED85BFFCD5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0941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283807-17AC-4C5A-9C1C-14E5AB54F1AC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7FC8C-EEF8-453B-BA9D-B4F39622472C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1839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2A2F13-9A79-4AA4-A50E-A6077CDB42A5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7FFB7-75D6-4028-AFD7-EE24AFA6CDD7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7223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7C304B-AEF6-444F-8D54-016BABA6C562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DLM Forum Spring Member Meeting </a:t>
            </a:r>
          </a:p>
          <a:p>
            <a:pPr>
              <a:defRPr/>
            </a:pPr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to 1</a:t>
            </a:r>
            <a:r>
              <a:rPr lang="en-US" baseline="30000" dirty="0" smtClean="0"/>
              <a:t>st</a:t>
            </a:r>
            <a:r>
              <a:rPr lang="en-US" dirty="0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85EA69-881A-464E-B0A6-66777C15E331}" type="slidenum">
              <a:rPr lang="pt-PT" smtClean="0"/>
              <a:pPr>
                <a:defRPr/>
              </a:pPr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6510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484784"/>
            <a:ext cx="6552728" cy="1008112"/>
          </a:xfrm>
        </p:spPr>
        <p:txBody>
          <a:bodyPr>
            <a:normAutofit/>
          </a:bodyPr>
          <a:lstStyle/>
          <a:p>
            <a:r>
              <a:rPr lang="pt-PT" sz="2400" dirty="0" smtClean="0"/>
              <a:t>A </a:t>
            </a:r>
            <a:r>
              <a:rPr lang="pt-PT" sz="2400" dirty="0" err="1" smtClean="0"/>
              <a:t>Qualitative</a:t>
            </a:r>
            <a:r>
              <a:rPr lang="pt-PT" sz="2400" dirty="0" smtClean="0"/>
              <a:t> </a:t>
            </a:r>
            <a:r>
              <a:rPr lang="pt-PT" sz="2400" dirty="0" err="1" smtClean="0"/>
              <a:t>and</a:t>
            </a:r>
            <a:r>
              <a:rPr lang="pt-PT" sz="2400" dirty="0" smtClean="0"/>
              <a:t> </a:t>
            </a:r>
            <a:r>
              <a:rPr lang="pt-PT" sz="2400" dirty="0" err="1" smtClean="0"/>
              <a:t>Quantitative</a:t>
            </a:r>
            <a:r>
              <a:rPr lang="pt-PT" sz="2400" dirty="0" smtClean="0"/>
              <a:t> </a:t>
            </a:r>
            <a:r>
              <a:rPr lang="pt-PT" sz="2400" dirty="0" err="1" smtClean="0"/>
              <a:t>Requirement</a:t>
            </a:r>
            <a:r>
              <a:rPr lang="pt-PT" sz="2400" dirty="0" smtClean="0"/>
              <a:t> </a:t>
            </a:r>
            <a:r>
              <a:rPr lang="pt-PT" sz="2400" dirty="0" err="1" smtClean="0"/>
              <a:t>Engineering</a:t>
            </a:r>
            <a:r>
              <a:rPr lang="pt-PT" sz="2400" dirty="0" smtClean="0"/>
              <a:t> </a:t>
            </a:r>
            <a:r>
              <a:rPr lang="pt-PT" sz="2400" dirty="0" err="1" smtClean="0"/>
              <a:t>Analysis</a:t>
            </a:r>
            <a:r>
              <a:rPr lang="pt-PT" sz="2400" dirty="0" smtClean="0"/>
              <a:t> </a:t>
            </a:r>
            <a:r>
              <a:rPr lang="pt-PT" sz="2400" dirty="0" err="1" smtClean="0"/>
              <a:t>of</a:t>
            </a:r>
            <a:r>
              <a:rPr lang="pt-PT" sz="2400" dirty="0" smtClean="0"/>
              <a:t> MoReq2010</a:t>
            </a:r>
            <a:endParaRPr lang="en-US" sz="24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420888"/>
            <a:ext cx="6400800" cy="1752600"/>
          </a:xfrm>
        </p:spPr>
        <p:txBody>
          <a:bodyPr>
            <a:normAutofit/>
          </a:bodyPr>
          <a:lstStyle/>
          <a:p>
            <a:r>
              <a:rPr lang="pt-PT" sz="2000" dirty="0" smtClean="0">
                <a:solidFill>
                  <a:sysClr val="windowText" lastClr="000000"/>
                </a:solidFill>
              </a:rPr>
              <a:t>Ricardo Vieira*; Guilherme Gaspar; José Borbinha</a:t>
            </a:r>
          </a:p>
        </p:txBody>
      </p:sp>
      <p:sp>
        <p:nvSpPr>
          <p:cNvPr id="3074" name="Rectangle 65"/>
          <p:cNvSpPr>
            <a:spLocks noGrp="1" noChangeArrowheads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291BFCE-E26C-43E9-B65B-27C057711CCA}" type="datetime1">
              <a:rPr lang="pt-PT" smtClean="0"/>
              <a:pPr/>
              <a:t>01-06-2012</a:t>
            </a:fld>
            <a:endParaRPr lang="pt-PT" dirty="0"/>
          </a:p>
        </p:txBody>
      </p:sp>
      <p:sp>
        <p:nvSpPr>
          <p:cNvPr id="3076" name="Rectangle 6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1A3633-545B-4CB5-84BA-5F159D3715E2}" type="slidenum">
              <a:rPr lang="pt-PT" smtClean="0"/>
              <a:pPr/>
              <a:t>1</a:t>
            </a:fld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10</a:t>
            </a:fld>
            <a:endParaRPr lang="pt-PT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57634"/>
              </p:ext>
            </p:extLst>
          </p:nvPr>
        </p:nvGraphicFramePr>
        <p:xfrm>
          <a:off x="827584" y="1052736"/>
          <a:ext cx="7718805" cy="5168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5112568"/>
                <a:gridCol w="487218"/>
                <a:gridCol w="534843"/>
              </a:tblGrid>
              <a:tr h="31131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# Analysed Requirements: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174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3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Quality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Check Criteria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effectLst/>
                        </a:rPr>
                        <a:t># Rec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effectLst/>
                        </a:rPr>
                        <a:t>% </a:t>
                      </a:r>
                      <a:r>
                        <a:rPr lang="pt-PT" sz="1800" b="1" dirty="0" smtClean="0">
                          <a:effectLst/>
                        </a:rPr>
                        <a:t>FP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vert="vert270" anchor="ctr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Complete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Search for words that indicate </a:t>
                      </a:r>
                      <a:r>
                        <a:rPr lang="en-US" sz="1800" dirty="0" smtClean="0">
                          <a:effectLst/>
                        </a:rPr>
                        <a:t>incompleteness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("not determined", "not defined", composed words)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</a:tr>
              <a:tr h="449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Unambiguious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Search for ambiguos words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(“significant”, “greater”, “easy”,…)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21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14%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</a:tr>
              <a:tr h="4490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Clear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Search for word repetions</a:t>
                      </a:r>
                      <a:endParaRPr lang="en-US" sz="1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(“and” e “or”)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</a:tr>
              <a:tr h="4490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Search for implicit references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(“that”, “this”, “its”,  “theirs”)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102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39%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</a:tr>
              <a:tr h="449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Atomic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Count words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(up to 50 words)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63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25%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</a:tr>
              <a:tr h="44903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dirty="0" smtClean="0">
                          <a:effectLst/>
                        </a:rPr>
                        <a:t># Recommendations (Rec)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59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84" marR="43584" marT="35489" marB="35489" anchor="ctr"/>
                </a:tc>
              </a:tr>
            </a:tbl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Quality Check Criteria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520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11</a:t>
            </a:fld>
            <a:endParaRPr lang="pt-PT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Identification of “Strong” Requirements</a:t>
            </a:r>
            <a:endParaRPr lang="en-US" sz="3200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27965"/>
              </p:ext>
            </p:extLst>
          </p:nvPr>
        </p:nvGraphicFramePr>
        <p:xfrm>
          <a:off x="1115616" y="1124744"/>
          <a:ext cx="7056784" cy="538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Document" r:id="rId3" imgW="5842350" imgH="4455603" progId="Word.Document.12">
                  <p:embed/>
                </p:oleObj>
              </mc:Choice>
              <mc:Fallback>
                <p:oleObj name="Document" r:id="rId3" imgW="5842350" imgH="445560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1124744"/>
                        <a:ext cx="7056784" cy="5382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09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12</a:t>
            </a:fld>
            <a:endParaRPr lang="pt-PT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731536"/>
              </p:ext>
            </p:extLst>
          </p:nvPr>
        </p:nvGraphicFramePr>
        <p:xfrm>
          <a:off x="539552" y="33718"/>
          <a:ext cx="8208913" cy="6536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3123"/>
                <a:gridCol w="970074"/>
                <a:gridCol w="353970"/>
                <a:gridCol w="353970"/>
                <a:gridCol w="353970"/>
                <a:gridCol w="353970"/>
                <a:gridCol w="354802"/>
                <a:gridCol w="353970"/>
                <a:gridCol w="353970"/>
                <a:gridCol w="353970"/>
                <a:gridCol w="354802"/>
                <a:gridCol w="353970"/>
                <a:gridCol w="542640"/>
                <a:gridCol w="475856"/>
                <a:gridCol w="475856"/>
              </a:tblGrid>
              <a:tr h="1347543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.                                                             Chapter</a:t>
                      </a:r>
                      <a:endParaRPr lang="en-US" sz="16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 Number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  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Chapter Name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Dependecy 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# of References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vert="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# of Dependables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vert="vert" anchor="ctr"/>
                </a:tc>
              </a:tr>
              <a:tr h="434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System Services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38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50%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52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28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63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User and Group Service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50%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63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Model Role Service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73%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63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Classification Service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34%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34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Record Service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23%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63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Model Metadata Service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24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40%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63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Disposal Scheduling Service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45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75%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63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63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Disposal Holding Service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43%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63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Searching and Reporting Service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15%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434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Export Service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20%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</a:tr>
              <a:tr h="25035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Total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73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6375" marR="16375" marT="13527" marB="13527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6375" marR="16375" marT="13527" marB="1352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6375" marR="16375" marT="13527" marB="135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2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are indicators. </a:t>
            </a:r>
            <a:r>
              <a:rPr lang="en-US" u="sng" dirty="0" smtClean="0"/>
              <a:t>Not facts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Motivates the importance of RE.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Global view of good indicators versus bad indicators;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54DD7-190D-4578-8E53-F9AEC40D8760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67768-8F3F-4C89-B83C-5AED85BFFCD5}" type="slidenum">
              <a:rPr lang="pt-PT" smtClean="0"/>
              <a:pPr>
                <a:defRPr/>
              </a:pPr>
              <a:t>13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862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164913"/>
              </p:ext>
            </p:extLst>
          </p:nvPr>
        </p:nvGraphicFramePr>
        <p:xfrm>
          <a:off x="0" y="404664"/>
          <a:ext cx="8964488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14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611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056386"/>
              </p:ext>
            </p:extLst>
          </p:nvPr>
        </p:nvGraphicFramePr>
        <p:xfrm>
          <a:off x="0" y="404664"/>
          <a:ext cx="8964488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15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188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353649"/>
              </p:ext>
            </p:extLst>
          </p:nvPr>
        </p:nvGraphicFramePr>
        <p:xfrm>
          <a:off x="0" y="404664"/>
          <a:ext cx="8964488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16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048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Requirement Engineering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2</a:t>
            </a:fld>
            <a:endParaRPr lang="pt-PT" dirty="0"/>
          </a:p>
        </p:txBody>
      </p:sp>
      <p:pic>
        <p:nvPicPr>
          <p:cNvPr id="7" name="Picture 2" descr="http://www.interface-gmbh.de/Anforderungen_WAS_aus_Pj_wur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88" y="980728"/>
            <a:ext cx="7266020" cy="5260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5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Requirement Engineering Framework by Klaus Pohl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3</a:t>
            </a:fld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5479466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637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Activity -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Specification</a:t>
            </a:r>
          </a:p>
          <a:p>
            <a:pPr lvl="1"/>
            <a:r>
              <a:rPr lang="en-US" dirty="0" smtClean="0"/>
              <a:t>Requirements</a:t>
            </a:r>
          </a:p>
          <a:p>
            <a:endParaRPr lang="en-US" dirty="0"/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Requirements</a:t>
            </a:r>
          </a:p>
          <a:p>
            <a:pPr lvl="2"/>
            <a:r>
              <a:rPr lang="en-US" dirty="0" smtClean="0"/>
              <a:t>Well-expressed Qualities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8994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Structure – Use standard structure guidelines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Proven structure by RE experts;</a:t>
            </a:r>
          </a:p>
          <a:p>
            <a:endParaRPr lang="en-US" sz="2400" dirty="0"/>
          </a:p>
          <a:p>
            <a:r>
              <a:rPr lang="en-US" sz="2400" dirty="0" smtClean="0"/>
              <a:t>Easy to check if information is missing;</a:t>
            </a:r>
          </a:p>
          <a:p>
            <a:endParaRPr lang="en-US" sz="2400" dirty="0"/>
          </a:p>
          <a:p>
            <a:r>
              <a:rPr lang="en-US" sz="2400" dirty="0" smtClean="0"/>
              <a:t>Focus on content;</a:t>
            </a:r>
          </a:p>
          <a:p>
            <a:endParaRPr lang="en-US" sz="2400" dirty="0"/>
          </a:p>
          <a:p>
            <a:r>
              <a:rPr lang="en-US" sz="2400" dirty="0" smtClean="0"/>
              <a:t>Information always in the same place;</a:t>
            </a:r>
          </a:p>
          <a:p>
            <a:endParaRPr lang="en-US" sz="2400" dirty="0"/>
          </a:p>
          <a:p>
            <a:r>
              <a:rPr lang="en-US" sz="2400" dirty="0" smtClean="0"/>
              <a:t>Several tools already exist.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2050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Structure - Requirements Attribute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6</a:t>
            </a:fld>
            <a:endParaRPr lang="pt-PT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1"/>
          <a:stretch/>
        </p:blipFill>
        <p:spPr bwMode="auto">
          <a:xfrm>
            <a:off x="4228" y="1124744"/>
            <a:ext cx="9197495" cy="4962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47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Advantages of Requirements Attributes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endParaRPr lang="en-US" sz="2600" dirty="0" smtClean="0"/>
          </a:p>
          <a:p>
            <a:r>
              <a:rPr lang="en-US" sz="2600" dirty="0" smtClean="0"/>
              <a:t>Template of attributes define essential information;</a:t>
            </a:r>
          </a:p>
          <a:p>
            <a:endParaRPr lang="en-US" sz="2600" dirty="0" smtClean="0"/>
          </a:p>
          <a:p>
            <a:r>
              <a:rPr lang="en-US" sz="2600" dirty="0" smtClean="0"/>
              <a:t>Easy to check missing information;</a:t>
            </a:r>
          </a:p>
          <a:p>
            <a:endParaRPr lang="en-US" sz="2600" dirty="0"/>
          </a:p>
          <a:p>
            <a:r>
              <a:rPr lang="en-US" sz="2600" dirty="0" smtClean="0"/>
              <a:t>Easy to use, check and search information facilitating requirement analysis and validation;</a:t>
            </a:r>
          </a:p>
          <a:p>
            <a:endParaRPr lang="en-US" sz="2600" dirty="0"/>
          </a:p>
          <a:p>
            <a:r>
              <a:rPr lang="en-US" sz="2600" dirty="0" smtClean="0"/>
              <a:t>Easy to filter information using attributes.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728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– Requirements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Complete</a:t>
            </a:r>
          </a:p>
          <a:p>
            <a:r>
              <a:rPr lang="en-US" dirty="0" smtClean="0"/>
              <a:t>Traceable</a:t>
            </a:r>
          </a:p>
          <a:p>
            <a:r>
              <a:rPr lang="en-US" dirty="0" smtClean="0"/>
              <a:t>Unambiguous</a:t>
            </a:r>
          </a:p>
          <a:p>
            <a:r>
              <a:rPr lang="en-US" dirty="0" smtClean="0"/>
              <a:t>Clear</a:t>
            </a:r>
          </a:p>
          <a:p>
            <a:r>
              <a:rPr lang="en-US" dirty="0"/>
              <a:t>Consistent</a:t>
            </a:r>
          </a:p>
          <a:p>
            <a:r>
              <a:rPr lang="en-US" dirty="0"/>
              <a:t>Atomic</a:t>
            </a:r>
          </a:p>
          <a:p>
            <a:r>
              <a:rPr lang="en-US" dirty="0"/>
              <a:t>Verifiable</a:t>
            </a:r>
          </a:p>
          <a:p>
            <a:r>
              <a:rPr lang="en-US" dirty="0" smtClean="0"/>
              <a:t>Feasible</a:t>
            </a:r>
            <a:endParaRPr lang="en-US" dirty="0"/>
          </a:p>
          <a:p>
            <a:r>
              <a:rPr lang="en-US" dirty="0" smtClean="0"/>
              <a:t>Abstract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8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0892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Requirement 8.4.14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800" i="1" dirty="0"/>
              <a:t>“</a:t>
            </a:r>
            <a:r>
              <a:rPr lang="pt-PT" sz="2800" i="1" u="sng" dirty="0"/>
              <a:t>The MCRS must update the disposal status of any Record when requested by an authorised user</a:t>
            </a:r>
            <a:r>
              <a:rPr lang="pt-PT" sz="2800" i="1" dirty="0"/>
              <a:t> </a:t>
            </a:r>
            <a:r>
              <a:rPr lang="pt-PT" sz="2800" i="1" dirty="0">
                <a:solidFill>
                  <a:srgbClr val="FF0000"/>
                </a:solidFill>
              </a:rPr>
              <a:t>and</a:t>
            </a:r>
            <a:r>
              <a:rPr lang="pt-PT" sz="2800" i="1" dirty="0"/>
              <a:t>, either </a:t>
            </a:r>
            <a:r>
              <a:rPr lang="pt-PT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immediately</a:t>
            </a:r>
            <a:r>
              <a:rPr lang="pt-PT" sz="28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t-PT" sz="2800" i="1" dirty="0">
                <a:solidFill>
                  <a:srgbClr val="FF0000"/>
                </a:solidFill>
              </a:rPr>
              <a:t>or </a:t>
            </a:r>
            <a:r>
              <a:rPr lang="pt-PT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periodically</a:t>
            </a:r>
            <a:r>
              <a:rPr lang="pt-PT" sz="2800" i="1" dirty="0"/>
              <a:t>, </a:t>
            </a:r>
            <a:r>
              <a:rPr lang="pt-PT" sz="2800" i="1" dirty="0">
                <a:solidFill>
                  <a:srgbClr val="FF0000"/>
                </a:solidFill>
              </a:rPr>
              <a:t>and</a:t>
            </a:r>
            <a:r>
              <a:rPr lang="pt-PT" sz="2800" i="1" dirty="0"/>
              <a:t> </a:t>
            </a:r>
            <a:r>
              <a:rPr lang="pt-PT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at least </a:t>
            </a:r>
            <a:r>
              <a:rPr lang="pt-PT" sz="2800" i="1" dirty="0"/>
              <a:t>daily, </a:t>
            </a:r>
            <a:r>
              <a:rPr lang="pt-PT" sz="2800" i="1" u="sng" dirty="0"/>
              <a:t>the MCRS must update the disposal status of all active records</a:t>
            </a:r>
            <a:r>
              <a:rPr lang="pt-PT" sz="2800" i="1" dirty="0"/>
              <a:t>.”</a:t>
            </a:r>
          </a:p>
          <a:p>
            <a:pPr lvl="1"/>
            <a:endParaRPr lang="en-US" sz="2400" u="sng" dirty="0" smtClean="0"/>
          </a:p>
          <a:p>
            <a:pPr lvl="1"/>
            <a:r>
              <a:rPr lang="en-US" sz="2400" u="sng" dirty="0" smtClean="0"/>
              <a:t>Non atomic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Not clear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Ambiguous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696E0-8A0D-46E5-8CAD-692D4BA9ECDA}" type="datetime1">
              <a:rPr lang="pt-PT" smtClean="0"/>
              <a:pPr>
                <a:defRPr/>
              </a:pPr>
              <a:t>01-06-2012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DLM Forum Spring Member Meeting </a:t>
            </a:r>
          </a:p>
          <a:p>
            <a:pPr>
              <a:defRPr/>
            </a:pPr>
            <a:r>
              <a:rPr lang="en-US" smtClean="0"/>
              <a:t>31</a:t>
            </a:r>
            <a:r>
              <a:rPr lang="en-US" baseline="30000" smtClean="0"/>
              <a:t>st</a:t>
            </a:r>
            <a:r>
              <a:rPr lang="en-US" smtClean="0"/>
              <a:t> May to 1</a:t>
            </a:r>
            <a:r>
              <a:rPr lang="en-US" baseline="30000" smtClean="0"/>
              <a:t>st</a:t>
            </a:r>
            <a:r>
              <a:rPr lang="en-US" smtClean="0"/>
              <a:t> June,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DE0B6-FB37-4B4E-959A-B364FAC7DEEC}" type="slidenum">
              <a:rPr lang="pt-PT" smtClean="0"/>
              <a:pPr>
                <a:defRPr/>
              </a:pPr>
              <a:t>9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5628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3893</TotalTime>
  <Words>750</Words>
  <Application>Microsoft Office PowerPoint</Application>
  <PresentationFormat>On-screen Show (4:3)</PresentationFormat>
  <Paragraphs>342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Document</vt:lpstr>
      <vt:lpstr>A Qualitative and Quantitative Requirement Engineering Analysis of MoReq2010</vt:lpstr>
      <vt:lpstr>Requirement Engineering</vt:lpstr>
      <vt:lpstr>Requirement Engineering Framework by Klaus Pohl</vt:lpstr>
      <vt:lpstr>Core Activity - Documentation</vt:lpstr>
      <vt:lpstr>Structure – Use standard structure guidelines</vt:lpstr>
      <vt:lpstr>Structure - Requirements Attribute</vt:lpstr>
      <vt:lpstr>Advantages of Requirements Attributes</vt:lpstr>
      <vt:lpstr>Content – Requirements Quality</vt:lpstr>
      <vt:lpstr>Analysis of Requirement 8.4.14</vt:lpstr>
      <vt:lpstr>Quality Check Criteria</vt:lpstr>
      <vt:lpstr>Identification of “Strong” Requirements</vt:lpstr>
      <vt:lpstr>PowerPoint Presentation</vt:lpstr>
      <vt:lpstr>Conclusions</vt:lpstr>
      <vt:lpstr>PowerPoint Presentation</vt:lpstr>
      <vt:lpstr>PowerPoint Presentation</vt:lpstr>
      <vt:lpstr>PowerPoint Presentation</vt:lpstr>
    </vt:vector>
  </TitlesOfParts>
  <Company>Virgol,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Filipe Preto</dc:creator>
  <cp:lastModifiedBy>Ricardo Vieira</cp:lastModifiedBy>
  <cp:revision>429</cp:revision>
  <dcterms:created xsi:type="dcterms:W3CDTF">2000-12-21T16:48:26Z</dcterms:created>
  <dcterms:modified xsi:type="dcterms:W3CDTF">2012-06-01T08:10:25Z</dcterms:modified>
</cp:coreProperties>
</file>